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332" r:id="rId5"/>
    <p:sldId id="272" r:id="rId6"/>
    <p:sldId id="274" r:id="rId7"/>
    <p:sldId id="334" r:id="rId8"/>
    <p:sldId id="336" r:id="rId9"/>
    <p:sldId id="333" r:id="rId10"/>
    <p:sldId id="338" r:id="rId11"/>
    <p:sldId id="339" r:id="rId12"/>
    <p:sldId id="284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5C47"/>
    <a:srgbClr val="149348"/>
    <a:srgbClr val="2075B3"/>
    <a:srgbClr val="C0C0C0"/>
    <a:srgbClr val="818285"/>
    <a:srgbClr val="943B90"/>
    <a:srgbClr val="F0DB3D"/>
    <a:srgbClr val="2178B7"/>
    <a:srgbClr val="EED94D"/>
    <a:srgbClr val="953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62692-2DB6-C3F0-1D7C-C015C9233301}" v="13" dt="2022-07-14T02:26:37.378"/>
    <p1510:client id="{5C2FF7FF-00F5-4D76-A027-DD759B7AE543}" v="82" dt="2022-07-14T20:30:00.563"/>
    <p1510:client id="{D2F1B2F0-405F-2346-5EF9-8C0625F63F86}" v="5" dt="2022-07-14T02:08:06.0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ina Prieto" userId="S::jprieto@fundacionilumina.cl::be93b967-25aa-45dd-a07c-08e9880686ad" providerId="AD" clId="Web-{41809337-A9F9-4CF0-F8D0-CFF3AC756ACF}"/>
    <pc:docChg chg="modSld">
      <pc:chgData name="Josefina Prieto" userId="S::jprieto@fundacionilumina.cl::be93b967-25aa-45dd-a07c-08e9880686ad" providerId="AD" clId="Web-{41809337-A9F9-4CF0-F8D0-CFF3AC756ACF}" dt="2020-04-15T20:01:37.246" v="4"/>
      <pc:docMkLst>
        <pc:docMk/>
      </pc:docMkLst>
      <pc:sldChg chg="modNotes">
        <pc:chgData name="Josefina Prieto" userId="S::jprieto@fundacionilumina.cl::be93b967-25aa-45dd-a07c-08e9880686ad" providerId="AD" clId="Web-{41809337-A9F9-4CF0-F8D0-CFF3AC756ACF}" dt="2020-04-15T20:01:37.246" v="4"/>
        <pc:sldMkLst>
          <pc:docMk/>
          <pc:sldMk cId="3631541347" sldId="256"/>
        </pc:sldMkLst>
      </pc:sldChg>
    </pc:docChg>
  </pc:docChgLst>
  <pc:docChgLst>
    <pc:chgData name="Barbara Santelices Perez" userId="S::bsantelices@fundacionilumina.cl::864dae4a-5c11-4810-b358-c99e2157792a" providerId="AD" clId="Web-{4A92BA31-18A5-E3A1-7886-792203109146}"/>
    <pc:docChg chg="modSld">
      <pc:chgData name="Barbara Santelices Perez" userId="S::bsantelices@fundacionilumina.cl::864dae4a-5c11-4810-b358-c99e2157792a" providerId="AD" clId="Web-{4A92BA31-18A5-E3A1-7886-792203109146}" dt="2020-04-02T19:51:14.910" v="68" actId="20577"/>
      <pc:docMkLst>
        <pc:docMk/>
      </pc:docMkLst>
      <pc:sldChg chg="delSp">
        <pc:chgData name="Barbara Santelices Perez" userId="S::bsantelices@fundacionilumina.cl::864dae4a-5c11-4810-b358-c99e2157792a" providerId="AD" clId="Web-{4A92BA31-18A5-E3A1-7886-792203109146}" dt="2020-04-02T19:31:53.365" v="18"/>
        <pc:sldMkLst>
          <pc:docMk/>
          <pc:sldMk cId="2023854339" sldId="258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53.365" v="18"/>
          <ac:picMkLst>
            <pc:docMk/>
            <pc:sldMk cId="2023854339" sldId="258"/>
            <ac:picMk id="13" creationId="{6970685E-F03B-EA4B-90AA-504DE30D2B0F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0:48.658" v="4"/>
        <pc:sldMkLst>
          <pc:docMk/>
          <pc:sldMk cId="2789371099" sldId="259"/>
        </pc:sldMkLst>
        <pc:picChg chg="del">
          <ac:chgData name="Barbara Santelices Perez" userId="S::bsantelices@fundacionilumina.cl::864dae4a-5c11-4810-b358-c99e2157792a" providerId="AD" clId="Web-{4A92BA31-18A5-E3A1-7886-792203109146}" dt="2020-04-02T19:30:48.658" v="4"/>
          <ac:picMkLst>
            <pc:docMk/>
            <pc:sldMk cId="2789371099" sldId="259"/>
            <ac:picMk id="21" creationId="{193902D9-2D88-6049-AFE5-6B36F7AE6FFC}"/>
          </ac:picMkLst>
        </pc:picChg>
      </pc:sldChg>
      <pc:sldChg chg="addSp delSp modSp mod setBg setClrOvrMap">
        <pc:chgData name="Barbara Santelices Perez" userId="S::bsantelices@fundacionilumina.cl::864dae4a-5c11-4810-b358-c99e2157792a" providerId="AD" clId="Web-{4A92BA31-18A5-E3A1-7886-792203109146}" dt="2020-04-02T19:51:14.910" v="68" actId="20577"/>
        <pc:sldMkLst>
          <pc:docMk/>
          <pc:sldMk cId="3266295901" sldId="262"/>
        </pc:sldMkLst>
        <pc:spChg chg="mod ord">
          <ac:chgData name="Barbara Santelices Perez" userId="S::bsantelices@fundacionilumina.cl::864dae4a-5c11-4810-b358-c99e2157792a" providerId="AD" clId="Web-{4A92BA31-18A5-E3A1-7886-792203109146}" dt="2020-04-02T19:51:14.910" v="68" actId="20577"/>
          <ac:spMkLst>
            <pc:docMk/>
            <pc:sldMk cId="3266295901" sldId="262"/>
            <ac:spMk id="6" creationId="{F92F3885-CDFC-0546-B1C5-BBEFB47E4526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48:12.226" v="33"/>
          <ac:spMkLst>
            <pc:docMk/>
            <pc:sldMk cId="3266295901" sldId="262"/>
            <ac:spMk id="30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48:25.415" v="35"/>
          <ac:spMkLst>
            <pc:docMk/>
            <pc:sldMk cId="3266295901" sldId="262"/>
            <ac:spMk id="31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47:58.522" v="31"/>
          <ac:spMkLst>
            <pc:docMk/>
            <pc:sldMk cId="3266295901" sldId="262"/>
            <ac:spMk id="33" creationId="{1DB7C82F-AB7E-4F0C-B829-FA1B9C415180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49:45.560" v="44"/>
          <ac:spMkLst>
            <pc:docMk/>
            <pc:sldMk cId="3266295901" sldId="262"/>
            <ac:spMk id="34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48:12.226" v="33"/>
          <ac:spMkLst>
            <pc:docMk/>
            <pc:sldMk cId="3266295901" sldId="262"/>
            <ac:spMk id="37" creationId="{77DA6D33-2D62-458C-BF5D-DBF612FD557E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49:45.560" v="44"/>
          <ac:spMkLst>
            <pc:docMk/>
            <pc:sldMk cId="3266295901" sldId="262"/>
            <ac:spMk id="38" creationId="{77DA6D33-2D62-458C-BF5D-DBF612FD557E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50:28.376" v="55"/>
          <ac:spMkLst>
            <pc:docMk/>
            <pc:sldMk cId="3266295901" sldId="262"/>
            <ac:spMk id="43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4A92BA31-18A5-E3A1-7886-792203109146}" dt="2020-04-02T19:50:28.376" v="55"/>
          <ac:spMkLst>
            <pc:docMk/>
            <pc:sldMk cId="3266295901" sldId="262"/>
            <ac:spMk id="47" creationId="{77DA6D33-2D62-458C-BF5D-DBF612FD557E}"/>
          </ac:spMkLst>
        </pc:spChg>
        <pc:spChg chg="add">
          <ac:chgData name="Barbara Santelices Perez" userId="S::bsantelices@fundacionilumina.cl::864dae4a-5c11-4810-b358-c99e2157792a" providerId="AD" clId="Web-{4A92BA31-18A5-E3A1-7886-792203109146}" dt="2020-04-02T19:50:28.376" v="55"/>
          <ac:spMkLst>
            <pc:docMk/>
            <pc:sldMk cId="3266295901" sldId="262"/>
            <ac:spMk id="52" creationId="{0BC9EFE1-D8CB-4668-9980-DB108327A794}"/>
          </ac:spMkLst>
        </pc:spChg>
        <pc:spChg chg="add">
          <ac:chgData name="Barbara Santelices Perez" userId="S::bsantelices@fundacionilumina.cl::864dae4a-5c11-4810-b358-c99e2157792a" providerId="AD" clId="Web-{4A92BA31-18A5-E3A1-7886-792203109146}" dt="2020-04-02T19:50:28.376" v="55"/>
          <ac:spMkLst>
            <pc:docMk/>
            <pc:sldMk cId="3266295901" sldId="262"/>
            <ac:spMk id="56" creationId="{77DA6D33-2D62-458C-BF5D-DBF612FD557E}"/>
          </ac:spMkLst>
        </pc:spChg>
        <pc:picChg chg="add mod">
          <ac:chgData name="Barbara Santelices Perez" userId="S::bsantelices@fundacionilumina.cl::864dae4a-5c11-4810-b358-c99e2157792a" providerId="AD" clId="Web-{4A92BA31-18A5-E3A1-7886-792203109146}" dt="2020-04-02T19:50:28.376" v="55"/>
          <ac:picMkLst>
            <pc:docMk/>
            <pc:sldMk cId="3266295901" sldId="262"/>
            <ac:picMk id="2" creationId="{F264C6BA-1749-4C02-ABE9-39CDF81DE2A3}"/>
          </ac:picMkLst>
        </pc:picChg>
        <pc:picChg chg="ord">
          <ac:chgData name="Barbara Santelices Perez" userId="S::bsantelices@fundacionilumina.cl::864dae4a-5c11-4810-b358-c99e2157792a" providerId="AD" clId="Web-{4A92BA31-18A5-E3A1-7886-792203109146}" dt="2020-04-02T19:48:25.430" v="36"/>
          <ac:picMkLst>
            <pc:docMk/>
            <pc:sldMk cId="3266295901" sldId="262"/>
            <ac:picMk id="28" creationId="{30EC8A57-63EF-3142-A489-E161AA8110B5}"/>
          </ac:picMkLst>
        </pc:picChg>
        <pc:picChg chg="add del">
          <ac:chgData name="Barbara Santelices Perez" userId="S::bsantelices@fundacionilumina.cl::864dae4a-5c11-4810-b358-c99e2157792a" providerId="AD" clId="Web-{4A92BA31-18A5-E3A1-7886-792203109146}" dt="2020-04-02T19:48:25.415" v="35"/>
          <ac:picMkLst>
            <pc:docMk/>
            <pc:sldMk cId="3266295901" sldId="262"/>
            <ac:picMk id="32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4A92BA31-18A5-E3A1-7886-792203109146}" dt="2020-04-02T19:48:12.226" v="33"/>
          <ac:picMkLst>
            <pc:docMk/>
            <pc:sldMk cId="3266295901" sldId="262"/>
            <ac:picMk id="35" creationId="{7CBAE1BD-B8E4-4029-8AA2-C77E4FED9864}"/>
          </ac:picMkLst>
        </pc:picChg>
        <pc:picChg chg="add del">
          <ac:chgData name="Barbara Santelices Perez" userId="S::bsantelices@fundacionilumina.cl::864dae4a-5c11-4810-b358-c99e2157792a" providerId="AD" clId="Web-{4A92BA31-18A5-E3A1-7886-792203109146}" dt="2020-04-02T19:49:45.560" v="44"/>
          <ac:picMkLst>
            <pc:docMk/>
            <pc:sldMk cId="3266295901" sldId="262"/>
            <ac:picMk id="36" creationId="{7CBAE1BD-B8E4-4029-8AA2-C77E4FED9864}"/>
          </ac:picMkLst>
        </pc:picChg>
        <pc:picChg chg="add del">
          <ac:chgData name="Barbara Santelices Perez" userId="S::bsantelices@fundacionilumina.cl::864dae4a-5c11-4810-b358-c99e2157792a" providerId="AD" clId="Web-{4A92BA31-18A5-E3A1-7886-792203109146}" dt="2020-04-02T19:50:28.376" v="55"/>
          <ac:picMkLst>
            <pc:docMk/>
            <pc:sldMk cId="3266295901" sldId="262"/>
            <ac:picMk id="45" creationId="{7CBAE1BD-B8E4-4029-8AA2-C77E4FED9864}"/>
          </ac:picMkLst>
        </pc:picChg>
        <pc:picChg chg="add">
          <ac:chgData name="Barbara Santelices Perez" userId="S::bsantelices@fundacionilumina.cl::864dae4a-5c11-4810-b358-c99e2157792a" providerId="AD" clId="Web-{4A92BA31-18A5-E3A1-7886-792203109146}" dt="2020-04-02T19:50:28.376" v="55"/>
          <ac:picMkLst>
            <pc:docMk/>
            <pc:sldMk cId="3266295901" sldId="262"/>
            <ac:picMk id="54" creationId="{7CBAE1BD-B8E4-4029-8AA2-C77E4FED9864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12.862" v="9"/>
        <pc:sldMkLst>
          <pc:docMk/>
          <pc:sldMk cId="2470838637" sldId="264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12.862" v="9"/>
          <ac:picMkLst>
            <pc:docMk/>
            <pc:sldMk cId="2470838637" sldId="264"/>
            <ac:picMk id="10" creationId="{18030D45-D14E-D440-942D-D696FB112781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0:49.345" v="6"/>
        <pc:sldMkLst>
          <pc:docMk/>
          <pc:sldMk cId="3696138738" sldId="266"/>
        </pc:sldMkLst>
        <pc:picChg chg="del">
          <ac:chgData name="Barbara Santelices Perez" userId="S::bsantelices@fundacionilumina.cl::864dae4a-5c11-4810-b358-c99e2157792a" providerId="AD" clId="Web-{4A92BA31-18A5-E3A1-7886-792203109146}" dt="2020-04-02T19:30:49.345" v="6"/>
          <ac:picMkLst>
            <pc:docMk/>
            <pc:sldMk cId="3696138738" sldId="266"/>
            <ac:picMk id="10" creationId="{BA931E02-2961-A742-AA4B-BE52368F8D57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04.987" v="7"/>
        <pc:sldMkLst>
          <pc:docMk/>
          <pc:sldMk cId="1935094822" sldId="272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04.987" v="7"/>
          <ac:picMkLst>
            <pc:docMk/>
            <pc:sldMk cId="1935094822" sldId="272"/>
            <ac:picMk id="25" creationId="{64BC63C7-F117-DF4E-9F98-C78BCC3BC4E1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08.768" v="8"/>
        <pc:sldMkLst>
          <pc:docMk/>
          <pc:sldMk cId="2883799650" sldId="274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08.768" v="8"/>
          <ac:picMkLst>
            <pc:docMk/>
            <pc:sldMk cId="2883799650" sldId="274"/>
            <ac:picMk id="25" creationId="{6B326070-DC6F-DD4A-973C-D8D8DE738532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20.504" v="10"/>
        <pc:sldMkLst>
          <pc:docMk/>
          <pc:sldMk cId="3575456665" sldId="284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20.504" v="10"/>
          <ac:picMkLst>
            <pc:docMk/>
            <pc:sldMk cId="3575456665" sldId="284"/>
            <ac:picMk id="12" creationId="{4F424F69-D6A6-EB45-8442-7EDD904A9461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24.051" v="11"/>
        <pc:sldMkLst>
          <pc:docMk/>
          <pc:sldMk cId="2494388041" sldId="288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24.051" v="11"/>
          <ac:picMkLst>
            <pc:docMk/>
            <pc:sldMk cId="2494388041" sldId="288"/>
            <ac:picMk id="33" creationId="{B9288A95-F42B-834D-9E68-91B3EFF7D6B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50.115" v="17"/>
        <pc:sldMkLst>
          <pc:docMk/>
          <pc:sldMk cId="1509951788" sldId="289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50.115" v="17"/>
          <ac:picMkLst>
            <pc:docMk/>
            <pc:sldMk cId="1509951788" sldId="289"/>
            <ac:picMk id="15" creationId="{91BA8B65-F6C3-2A46-A6AE-8095AC54C13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0:48.564" v="1"/>
        <pc:sldMkLst>
          <pc:docMk/>
          <pc:sldMk cId="1381801585" sldId="299"/>
        </pc:sldMkLst>
        <pc:picChg chg="del">
          <ac:chgData name="Barbara Santelices Perez" userId="S::bsantelices@fundacionilumina.cl::864dae4a-5c11-4810-b358-c99e2157792a" providerId="AD" clId="Web-{4A92BA31-18A5-E3A1-7886-792203109146}" dt="2020-04-02T19:30:48.564" v="1"/>
          <ac:picMkLst>
            <pc:docMk/>
            <pc:sldMk cId="1381801585" sldId="299"/>
            <ac:picMk id="31" creationId="{7FBF9A8D-94D1-3A47-9761-8478B0ABE4CE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0:48.595" v="2"/>
        <pc:sldMkLst>
          <pc:docMk/>
          <pc:sldMk cId="167465127" sldId="301"/>
        </pc:sldMkLst>
        <pc:picChg chg="del">
          <ac:chgData name="Barbara Santelices Perez" userId="S::bsantelices@fundacionilumina.cl::864dae4a-5c11-4810-b358-c99e2157792a" providerId="AD" clId="Web-{4A92BA31-18A5-E3A1-7886-792203109146}" dt="2020-04-02T19:30:48.595" v="2"/>
          <ac:picMkLst>
            <pc:docMk/>
            <pc:sldMk cId="167465127" sldId="301"/>
            <ac:picMk id="11" creationId="{029AE94D-B5C9-A64C-BD31-433058D516E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2:01.944" v="19"/>
        <pc:sldMkLst>
          <pc:docMk/>
          <pc:sldMk cId="1417354080" sldId="302"/>
        </pc:sldMkLst>
        <pc:picChg chg="del">
          <ac:chgData name="Barbara Santelices Perez" userId="S::bsantelices@fundacionilumina.cl::864dae4a-5c11-4810-b358-c99e2157792a" providerId="AD" clId="Web-{4A92BA31-18A5-E3A1-7886-792203109146}" dt="2020-04-02T19:32:01.944" v="19"/>
          <ac:picMkLst>
            <pc:docMk/>
            <pc:sldMk cId="1417354080" sldId="302"/>
            <ac:picMk id="11" creationId="{029AE94D-B5C9-A64C-BD31-433058D516E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0:48.689" v="5"/>
        <pc:sldMkLst>
          <pc:docMk/>
          <pc:sldMk cId="2102119586" sldId="303"/>
        </pc:sldMkLst>
        <pc:picChg chg="del">
          <ac:chgData name="Barbara Santelices Perez" userId="S::bsantelices@fundacionilumina.cl::864dae4a-5c11-4810-b358-c99e2157792a" providerId="AD" clId="Web-{4A92BA31-18A5-E3A1-7886-792203109146}" dt="2020-04-02T19:30:48.689" v="5"/>
          <ac:picMkLst>
            <pc:docMk/>
            <pc:sldMk cId="2102119586" sldId="303"/>
            <ac:picMk id="27" creationId="{CF1BDA70-1C0E-3344-A51E-F970ED57E758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29:46.966" v="0"/>
        <pc:sldMkLst>
          <pc:docMk/>
          <pc:sldMk cId="2830220605" sldId="304"/>
        </pc:sldMkLst>
        <pc:picChg chg="del">
          <ac:chgData name="Barbara Santelices Perez" userId="S::bsantelices@fundacionilumina.cl::864dae4a-5c11-4810-b358-c99e2157792a" providerId="AD" clId="Web-{4A92BA31-18A5-E3A1-7886-792203109146}" dt="2020-04-02T19:29:46.966" v="0"/>
          <ac:picMkLst>
            <pc:docMk/>
            <pc:sldMk cId="2830220605" sldId="304"/>
            <ac:picMk id="27" creationId="{CF1BDA70-1C0E-3344-A51E-F970ED57E758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34.754" v="14"/>
        <pc:sldMkLst>
          <pc:docMk/>
          <pc:sldMk cId="3481805257" sldId="313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34.754" v="14"/>
          <ac:picMkLst>
            <pc:docMk/>
            <pc:sldMk cId="3481805257" sldId="313"/>
            <ac:picMk id="33" creationId="{B9288A95-F42B-834D-9E68-91B3EFF7D6B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46.662" v="16"/>
        <pc:sldMkLst>
          <pc:docMk/>
          <pc:sldMk cId="2829632464" sldId="316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46.662" v="16"/>
          <ac:picMkLst>
            <pc:docMk/>
            <pc:sldMk cId="2829632464" sldId="316"/>
            <ac:picMk id="33" creationId="{B9288A95-F42B-834D-9E68-91B3EFF7D6B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30.770" v="13"/>
        <pc:sldMkLst>
          <pc:docMk/>
          <pc:sldMk cId="2596856762" sldId="318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30.770" v="13"/>
          <ac:picMkLst>
            <pc:docMk/>
            <pc:sldMk cId="2596856762" sldId="318"/>
            <ac:picMk id="33" creationId="{B9288A95-F42B-834D-9E68-91B3EFF7D6B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26.832" v="12"/>
        <pc:sldMkLst>
          <pc:docMk/>
          <pc:sldMk cId="2626416745" sldId="320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26.832" v="12"/>
          <ac:picMkLst>
            <pc:docMk/>
            <pc:sldMk cId="2626416745" sldId="320"/>
            <ac:picMk id="33" creationId="{B9288A95-F42B-834D-9E68-91B3EFF7D6B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1:39.864" v="15"/>
        <pc:sldMkLst>
          <pc:docMk/>
          <pc:sldMk cId="243682056" sldId="321"/>
        </pc:sldMkLst>
        <pc:picChg chg="del">
          <ac:chgData name="Barbara Santelices Perez" userId="S::bsantelices@fundacionilumina.cl::864dae4a-5c11-4810-b358-c99e2157792a" providerId="AD" clId="Web-{4A92BA31-18A5-E3A1-7886-792203109146}" dt="2020-04-02T19:31:39.864" v="15"/>
          <ac:picMkLst>
            <pc:docMk/>
            <pc:sldMk cId="243682056" sldId="321"/>
            <ac:picMk id="33" creationId="{B9288A95-F42B-834D-9E68-91B3EFF7D6BD}"/>
          </ac:picMkLst>
        </pc:picChg>
      </pc:sldChg>
      <pc:sldChg chg="delSp">
        <pc:chgData name="Barbara Santelices Perez" userId="S::bsantelices@fundacionilumina.cl::864dae4a-5c11-4810-b358-c99e2157792a" providerId="AD" clId="Web-{4A92BA31-18A5-E3A1-7886-792203109146}" dt="2020-04-02T19:30:48.626" v="3"/>
        <pc:sldMkLst>
          <pc:docMk/>
          <pc:sldMk cId="3100087704" sldId="322"/>
        </pc:sldMkLst>
        <pc:picChg chg="del">
          <ac:chgData name="Barbara Santelices Perez" userId="S::bsantelices@fundacionilumina.cl::864dae4a-5c11-4810-b358-c99e2157792a" providerId="AD" clId="Web-{4A92BA31-18A5-E3A1-7886-792203109146}" dt="2020-04-02T19:30:48.626" v="3"/>
          <ac:picMkLst>
            <pc:docMk/>
            <pc:sldMk cId="3100087704" sldId="322"/>
            <ac:picMk id="27" creationId="{CF1BDA70-1C0E-3344-A51E-F970ED57E758}"/>
          </ac:picMkLst>
        </pc:picChg>
      </pc:sldChg>
    </pc:docChg>
  </pc:docChgLst>
  <pc:docChgLst>
    <pc:chgData name="Josefina Prieto" userId="S::jprieto@fundacionilumina.cl::be93b967-25aa-45dd-a07c-08e9880686ad" providerId="AD" clId="Web-{4E0A2D7E-EBFB-5C5C-E7D9-080EB96574FD}"/>
    <pc:docChg chg="delSld modSld">
      <pc:chgData name="Josefina Prieto" userId="S::jprieto@fundacionilumina.cl::be93b967-25aa-45dd-a07c-08e9880686ad" providerId="AD" clId="Web-{4E0A2D7E-EBFB-5C5C-E7D9-080EB96574FD}" dt="2020-04-02T14:22:09.464" v="436"/>
      <pc:docMkLst>
        <pc:docMk/>
      </pc:docMkLst>
      <pc:sldChg chg="modNotes">
        <pc:chgData name="Josefina Prieto" userId="S::jprieto@fundacionilumina.cl::be93b967-25aa-45dd-a07c-08e9880686ad" providerId="AD" clId="Web-{4E0A2D7E-EBFB-5C5C-E7D9-080EB96574FD}" dt="2020-04-02T14:13:21.275" v="184"/>
        <pc:sldMkLst>
          <pc:docMk/>
          <pc:sldMk cId="2789371099" sldId="259"/>
        </pc:sldMkLst>
      </pc:sldChg>
      <pc:sldChg chg="modSp modNotes">
        <pc:chgData name="Josefina Prieto" userId="S::jprieto@fundacionilumina.cl::be93b967-25aa-45dd-a07c-08e9880686ad" providerId="AD" clId="Web-{4E0A2D7E-EBFB-5C5C-E7D9-080EB96574FD}" dt="2020-04-02T14:19:03.292" v="376" actId="20577"/>
        <pc:sldMkLst>
          <pc:docMk/>
          <pc:sldMk cId="3696138738" sldId="266"/>
        </pc:sldMkLst>
        <pc:spChg chg="mod">
          <ac:chgData name="Josefina Prieto" userId="S::jprieto@fundacionilumina.cl::be93b967-25aa-45dd-a07c-08e9880686ad" providerId="AD" clId="Web-{4E0A2D7E-EBFB-5C5C-E7D9-080EB96574FD}" dt="2020-04-02T14:18:54.761" v="373" actId="20577"/>
          <ac:spMkLst>
            <pc:docMk/>
            <pc:sldMk cId="3696138738" sldId="266"/>
            <ac:spMk id="7" creationId="{8BB0DE7A-692B-6C49-9451-14E491BFA7B9}"/>
          </ac:spMkLst>
        </pc:spChg>
        <pc:spChg chg="mod">
          <ac:chgData name="Josefina Prieto" userId="S::jprieto@fundacionilumina.cl::be93b967-25aa-45dd-a07c-08e9880686ad" providerId="AD" clId="Web-{4E0A2D7E-EBFB-5C5C-E7D9-080EB96574FD}" dt="2020-04-02T14:19:03.292" v="376" actId="20577"/>
          <ac:spMkLst>
            <pc:docMk/>
            <pc:sldMk cId="3696138738" sldId="266"/>
            <ac:spMk id="8" creationId="{2113477D-4502-D746-A116-E36809E2E149}"/>
          </ac:spMkLst>
        </pc:spChg>
      </pc:sldChg>
      <pc:sldChg chg="delSp delAnim modNotes">
        <pc:chgData name="Josefina Prieto" userId="S::jprieto@fundacionilumina.cl::be93b967-25aa-45dd-a07c-08e9880686ad" providerId="AD" clId="Web-{4E0A2D7E-EBFB-5C5C-E7D9-080EB96574FD}" dt="2020-04-02T14:22:09.464" v="436"/>
        <pc:sldMkLst>
          <pc:docMk/>
          <pc:sldMk cId="2883799650" sldId="274"/>
        </pc:sldMkLst>
        <pc:spChg chg="del">
          <ac:chgData name="Josefina Prieto" userId="S::jprieto@fundacionilumina.cl::be93b967-25aa-45dd-a07c-08e9880686ad" providerId="AD" clId="Web-{4E0A2D7E-EBFB-5C5C-E7D9-080EB96574FD}" dt="2020-04-02T14:22:09.464" v="436"/>
          <ac:spMkLst>
            <pc:docMk/>
            <pc:sldMk cId="2883799650" sldId="274"/>
            <ac:spMk id="3" creationId="{817F395F-3367-4505-AD26-C0F0895789A4}"/>
          </ac:spMkLst>
        </pc:spChg>
      </pc:sldChg>
      <pc:sldChg chg="modSp modNotes">
        <pc:chgData name="Josefina Prieto" userId="S::jprieto@fundacionilumina.cl::be93b967-25aa-45dd-a07c-08e9880686ad" providerId="AD" clId="Web-{4E0A2D7E-EBFB-5C5C-E7D9-080EB96574FD}" dt="2020-04-02T14:17:13.182" v="341"/>
        <pc:sldMkLst>
          <pc:docMk/>
          <pc:sldMk cId="2102119586" sldId="303"/>
        </pc:sldMkLst>
        <pc:spChg chg="mod">
          <ac:chgData name="Josefina Prieto" userId="S::jprieto@fundacionilumina.cl::be93b967-25aa-45dd-a07c-08e9880686ad" providerId="AD" clId="Web-{4E0A2D7E-EBFB-5C5C-E7D9-080EB96574FD}" dt="2020-04-02T14:13:34.572" v="195" actId="20577"/>
          <ac:spMkLst>
            <pc:docMk/>
            <pc:sldMk cId="2102119586" sldId="303"/>
            <ac:spMk id="6" creationId="{F92F3885-CDFC-0546-B1C5-BBEFB47E4526}"/>
          </ac:spMkLst>
        </pc:spChg>
      </pc:sldChg>
      <pc:sldChg chg="del modNotes">
        <pc:chgData name="Josefina Prieto" userId="S::jprieto@fundacionilumina.cl::be93b967-25aa-45dd-a07c-08e9880686ad" providerId="AD" clId="Web-{4E0A2D7E-EBFB-5C5C-E7D9-080EB96574FD}" dt="2020-04-02T14:17:30.338" v="347"/>
        <pc:sldMkLst>
          <pc:docMk/>
          <pc:sldMk cId="562622388" sldId="305"/>
        </pc:sldMkLst>
      </pc:sldChg>
      <pc:sldChg chg="modSp">
        <pc:chgData name="Josefina Prieto" userId="S::jprieto@fundacionilumina.cl::be93b967-25aa-45dd-a07c-08e9880686ad" providerId="AD" clId="Web-{4E0A2D7E-EBFB-5C5C-E7D9-080EB96574FD}" dt="2020-04-02T14:12:42.165" v="126" actId="1076"/>
        <pc:sldMkLst>
          <pc:docMk/>
          <pc:sldMk cId="3100087704" sldId="322"/>
        </pc:sldMkLst>
        <pc:spChg chg="mod">
          <ac:chgData name="Josefina Prieto" userId="S::jprieto@fundacionilumina.cl::be93b967-25aa-45dd-a07c-08e9880686ad" providerId="AD" clId="Web-{4E0A2D7E-EBFB-5C5C-E7D9-080EB96574FD}" dt="2020-04-02T14:12:42.165" v="126" actId="1076"/>
          <ac:spMkLst>
            <pc:docMk/>
            <pc:sldMk cId="3100087704" sldId="322"/>
            <ac:spMk id="6" creationId="{F92F3885-CDFC-0546-B1C5-BBEFB47E4526}"/>
          </ac:spMkLst>
        </pc:spChg>
      </pc:sldChg>
    </pc:docChg>
  </pc:docChgLst>
  <pc:docChgLst>
    <pc:chgData name="Barbara Santelices Perez" userId="S::bsantelices@fundacionilumina.cl::864dae4a-5c11-4810-b358-c99e2157792a" providerId="AD" clId="Web-{B30BB26F-F1DA-A22F-42C0-0052B6B9F6FB}"/>
    <pc:docChg chg="addSld delSld modSld sldOrd">
      <pc:chgData name="Barbara Santelices Perez" userId="S::bsantelices@fundacionilumina.cl::864dae4a-5c11-4810-b358-c99e2157792a" providerId="AD" clId="Web-{B30BB26F-F1DA-A22F-42C0-0052B6B9F6FB}" dt="2020-04-07T20:10:51.228" v="21"/>
      <pc:docMkLst>
        <pc:docMk/>
      </pc:docMkLst>
      <pc:sldChg chg="modSp">
        <pc:chgData name="Barbara Santelices Perez" userId="S::bsantelices@fundacionilumina.cl::864dae4a-5c11-4810-b358-c99e2157792a" providerId="AD" clId="Web-{B30BB26F-F1DA-A22F-42C0-0052B6B9F6FB}" dt="2020-04-07T20:10:16.022" v="17"/>
        <pc:sldMkLst>
          <pc:docMk/>
          <pc:sldMk cId="3266295901" sldId="262"/>
        </pc:sldMkLst>
        <pc:picChg chg="mod">
          <ac:chgData name="Barbara Santelices Perez" userId="S::bsantelices@fundacionilumina.cl::864dae4a-5c11-4810-b358-c99e2157792a" providerId="AD" clId="Web-{B30BB26F-F1DA-A22F-42C0-0052B6B9F6FB}" dt="2020-04-07T20:10:16.022" v="17"/>
          <ac:picMkLst>
            <pc:docMk/>
            <pc:sldMk cId="3266295901" sldId="262"/>
            <ac:picMk id="2" creationId="{D1EED7B9-C0E7-4945-8DBB-A506D1879FF6}"/>
          </ac:picMkLst>
        </pc:picChg>
      </pc:sldChg>
      <pc:sldChg chg="addSp delSp modSp mod setBg">
        <pc:chgData name="Barbara Santelices Perez" userId="S::bsantelices@fundacionilumina.cl::864dae4a-5c11-4810-b358-c99e2157792a" providerId="AD" clId="Web-{B30BB26F-F1DA-A22F-42C0-0052B6B9F6FB}" dt="2020-04-07T20:09:57.865" v="16"/>
        <pc:sldMkLst>
          <pc:docMk/>
          <pc:sldMk cId="2830220605" sldId="304"/>
        </pc:sldMkLst>
        <pc:spChg chg="mod ord">
          <ac:chgData name="Barbara Santelices Perez" userId="S::bsantelices@fundacionilumina.cl::864dae4a-5c11-4810-b358-c99e2157792a" providerId="AD" clId="Web-{B30BB26F-F1DA-A22F-42C0-0052B6B9F6FB}" dt="2020-04-07T20:04:51.751" v="9"/>
          <ac:spMkLst>
            <pc:docMk/>
            <pc:sldMk cId="2830220605" sldId="304"/>
            <ac:spMk id="6" creationId="{F92F3885-CDFC-0546-B1C5-BBEFB47E4526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2:14.725" v="4"/>
          <ac:spMkLst>
            <pc:docMk/>
            <pc:sldMk cId="2830220605" sldId="304"/>
            <ac:spMk id="33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2:14.725" v="4"/>
          <ac:spMkLst>
            <pc:docMk/>
            <pc:sldMk cId="2830220605" sldId="304"/>
            <ac:spMk id="37" creationId="{77DA6D33-2D62-458C-BF5D-DBF612FD557E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3:43.699" v="5"/>
          <ac:spMkLst>
            <pc:docMk/>
            <pc:sldMk cId="2830220605" sldId="304"/>
            <ac:spMk id="42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4:51.751" v="9"/>
          <ac:spMkLst>
            <pc:docMk/>
            <pc:sldMk cId="2830220605" sldId="304"/>
            <ac:spMk id="51" creationId="{02E941BD-027E-419D-A57B-79D61423B642}"/>
          </ac:spMkLst>
        </pc:spChg>
        <pc:spChg chg="add">
          <ac:chgData name="Barbara Santelices Perez" userId="S::bsantelices@fundacionilumina.cl::864dae4a-5c11-4810-b358-c99e2157792a" providerId="AD" clId="Web-{B30BB26F-F1DA-A22F-42C0-0052B6B9F6FB}" dt="2020-04-07T20:04:51.751" v="9"/>
          <ac:spMkLst>
            <pc:docMk/>
            <pc:sldMk cId="2830220605" sldId="304"/>
            <ac:spMk id="53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4:51.641" v="8"/>
          <ac:spMkLst>
            <pc:docMk/>
            <pc:sldMk cId="2830220605" sldId="304"/>
            <ac:spMk id="56" creationId="{55666830-9A19-4E01-8505-D6C7F9AC5665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4:51.641" v="8"/>
          <ac:spMkLst>
            <pc:docMk/>
            <pc:sldMk cId="2830220605" sldId="304"/>
            <ac:spMk id="58" creationId="{AE9FC877-7FB6-4D22-9988-35420644E202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4:51.641" v="8"/>
          <ac:spMkLst>
            <pc:docMk/>
            <pc:sldMk cId="2830220605" sldId="304"/>
            <ac:spMk id="60" creationId="{E41809D1-F12E-46BB-B804-5F209D325E8B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4:51.641" v="8"/>
          <ac:spMkLst>
            <pc:docMk/>
            <pc:sldMk cId="2830220605" sldId="304"/>
            <ac:spMk id="62" creationId="{AF2F604E-43BE-4DC3-B983-E071523364F8}"/>
          </ac:spMkLst>
        </pc:spChg>
        <pc:spChg chg="add del">
          <ac:chgData name="Barbara Santelices Perez" userId="S::bsantelices@fundacionilumina.cl::864dae4a-5c11-4810-b358-c99e2157792a" providerId="AD" clId="Web-{B30BB26F-F1DA-A22F-42C0-0052B6B9F6FB}" dt="2020-04-07T20:04:51.641" v="8"/>
          <ac:spMkLst>
            <pc:docMk/>
            <pc:sldMk cId="2830220605" sldId="304"/>
            <ac:spMk id="64" creationId="{08C9B587-E65E-4B52-B37C-ABEBB6E87928}"/>
          </ac:spMkLst>
        </pc:spChg>
        <pc:picChg chg="add del mod">
          <ac:chgData name="Barbara Santelices Perez" userId="S::bsantelices@fundacionilumina.cl::864dae4a-5c11-4810-b358-c99e2157792a" providerId="AD" clId="Web-{B30BB26F-F1DA-A22F-42C0-0052B6B9F6FB}" dt="2020-04-07T20:06:58.993" v="11"/>
          <ac:picMkLst>
            <pc:docMk/>
            <pc:sldMk cId="2830220605" sldId="304"/>
            <ac:picMk id="2" creationId="{BC803CED-93DF-4F43-9B5C-96A1B7B2C672}"/>
          </ac:picMkLst>
        </pc:picChg>
        <pc:picChg chg="add mod">
          <ac:chgData name="Barbara Santelices Perez" userId="S::bsantelices@fundacionilumina.cl::864dae4a-5c11-4810-b358-c99e2157792a" providerId="AD" clId="Web-{B30BB26F-F1DA-A22F-42C0-0052B6B9F6FB}" dt="2020-04-07T20:09:57.865" v="16"/>
          <ac:picMkLst>
            <pc:docMk/>
            <pc:sldMk cId="2830220605" sldId="304"/>
            <ac:picMk id="4" creationId="{421841C5-220C-4DBF-B6B6-265FED9EA87B}"/>
          </ac:picMkLst>
        </pc:picChg>
        <pc:picChg chg="ord">
          <ac:chgData name="Barbara Santelices Perez" userId="S::bsantelices@fundacionilumina.cl::864dae4a-5c11-4810-b358-c99e2157792a" providerId="AD" clId="Web-{B30BB26F-F1DA-A22F-42C0-0052B6B9F6FB}" dt="2020-04-07T20:01:15.486" v="3"/>
          <ac:picMkLst>
            <pc:docMk/>
            <pc:sldMk cId="2830220605" sldId="304"/>
            <ac:picMk id="28" creationId="{30EC8A57-63EF-3142-A489-E161AA8110B5}"/>
          </ac:picMkLst>
        </pc:picChg>
        <pc:picChg chg="add del">
          <ac:chgData name="Barbara Santelices Perez" userId="S::bsantelices@fundacionilumina.cl::864dae4a-5c11-4810-b358-c99e2157792a" providerId="AD" clId="Web-{B30BB26F-F1DA-A22F-42C0-0052B6B9F6FB}" dt="2020-04-07T20:02:14.725" v="4"/>
          <ac:picMkLst>
            <pc:docMk/>
            <pc:sldMk cId="2830220605" sldId="304"/>
            <ac:picMk id="35" creationId="{7CBAE1BD-B8E4-4029-8AA2-C77E4FED9864}"/>
          </ac:picMkLst>
        </pc:picChg>
        <pc:picChg chg="add del">
          <ac:chgData name="Barbara Santelices Perez" userId="S::bsantelices@fundacionilumina.cl::864dae4a-5c11-4810-b358-c99e2157792a" providerId="AD" clId="Web-{B30BB26F-F1DA-A22F-42C0-0052B6B9F6FB}" dt="2020-04-07T20:03:43.699" v="5"/>
          <ac:picMkLst>
            <pc:docMk/>
            <pc:sldMk cId="2830220605" sldId="304"/>
            <ac:picMk id="44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B30BB26F-F1DA-A22F-42C0-0052B6B9F6FB}" dt="2020-04-07T20:04:51.751" v="9"/>
          <ac:picMkLst>
            <pc:docMk/>
            <pc:sldMk cId="2830220605" sldId="304"/>
            <ac:picMk id="49" creationId="{DEF28D5B-2926-4FE4-BF22-EA37C737E8FE}"/>
          </ac:picMkLst>
        </pc:picChg>
        <pc:picChg chg="add">
          <ac:chgData name="Barbara Santelices Perez" userId="S::bsantelices@fundacionilumina.cl::864dae4a-5c11-4810-b358-c99e2157792a" providerId="AD" clId="Web-{B30BB26F-F1DA-A22F-42C0-0052B6B9F6FB}" dt="2020-04-07T20:04:51.751" v="9"/>
          <ac:picMkLst>
            <pc:docMk/>
            <pc:sldMk cId="2830220605" sldId="304"/>
            <ac:picMk id="54" creationId="{24F266AD-725B-4A9D-B448-4C000F95CB47}"/>
          </ac:picMkLst>
        </pc:picChg>
      </pc:sldChg>
      <pc:sldChg chg="delSp">
        <pc:chgData name="Barbara Santelices Perez" userId="S::bsantelices@fundacionilumina.cl::864dae4a-5c11-4810-b358-c99e2157792a" providerId="AD" clId="Web-{B30BB26F-F1DA-A22F-42C0-0052B6B9F6FB}" dt="2020-04-07T20:07:08.041" v="12"/>
        <pc:sldMkLst>
          <pc:docMk/>
          <pc:sldMk cId="586138028" sldId="308"/>
        </pc:sldMkLst>
        <pc:picChg chg="del">
          <ac:chgData name="Barbara Santelices Perez" userId="S::bsantelices@fundacionilumina.cl::864dae4a-5c11-4810-b358-c99e2157792a" providerId="AD" clId="Web-{B30BB26F-F1DA-A22F-42C0-0052B6B9F6FB}" dt="2020-04-07T20:07:08.041" v="12"/>
          <ac:picMkLst>
            <pc:docMk/>
            <pc:sldMk cId="586138028" sldId="308"/>
            <ac:picMk id="2" creationId="{8176EB0B-E38E-41F1-BCDC-E4BF81D063DD}"/>
          </ac:picMkLst>
        </pc:picChg>
      </pc:sldChg>
      <pc:sldChg chg="add replId">
        <pc:chgData name="Barbara Santelices Perez" userId="S::bsantelices@fundacionilumina.cl::864dae4a-5c11-4810-b358-c99e2157792a" providerId="AD" clId="Web-{B30BB26F-F1DA-A22F-42C0-0052B6B9F6FB}" dt="2020-04-07T20:06:39.664" v="10"/>
        <pc:sldMkLst>
          <pc:docMk/>
          <pc:sldMk cId="2370546571" sldId="323"/>
        </pc:sldMkLst>
      </pc:sldChg>
      <pc:sldChg chg="add del ord replId">
        <pc:chgData name="Barbara Santelices Perez" userId="S::bsantelices@fundacionilumina.cl::864dae4a-5c11-4810-b358-c99e2157792a" providerId="AD" clId="Web-{B30BB26F-F1DA-A22F-42C0-0052B6B9F6FB}" dt="2020-04-07T20:10:51.228" v="21"/>
        <pc:sldMkLst>
          <pc:docMk/>
          <pc:sldMk cId="2086613121" sldId="324"/>
        </pc:sldMkLst>
      </pc:sldChg>
    </pc:docChg>
  </pc:docChgLst>
  <pc:docChgLst>
    <pc:chgData name="Marcela Arredondo" userId="S::marredondo@fundacionilumina.cl::b4b0f9e1-9f95-4c01-a535-cb820e001137" providerId="AD" clId="Web-{F307B71E-4D08-D422-C063-BF7E0F26ADD3}"/>
    <pc:docChg chg="modSld">
      <pc:chgData name="Marcela Arredondo" userId="S::marredondo@fundacionilumina.cl::b4b0f9e1-9f95-4c01-a535-cb820e001137" providerId="AD" clId="Web-{F307B71E-4D08-D422-C063-BF7E0F26ADD3}" dt="2022-07-11T20:46:02.595" v="3"/>
      <pc:docMkLst>
        <pc:docMk/>
      </pc:docMkLst>
      <pc:sldChg chg="modSp">
        <pc:chgData name="Marcela Arredondo" userId="S::marredondo@fundacionilumina.cl::b4b0f9e1-9f95-4c01-a535-cb820e001137" providerId="AD" clId="Web-{F307B71E-4D08-D422-C063-BF7E0F26ADD3}" dt="2022-07-11T20:46:02.595" v="3"/>
        <pc:sldMkLst>
          <pc:docMk/>
          <pc:sldMk cId="3810012264" sldId="334"/>
        </pc:sldMkLst>
        <pc:picChg chg="mod">
          <ac:chgData name="Marcela Arredondo" userId="S::marredondo@fundacionilumina.cl::b4b0f9e1-9f95-4c01-a535-cb820e001137" providerId="AD" clId="Web-{F307B71E-4D08-D422-C063-BF7E0F26ADD3}" dt="2022-07-11T20:46:02.595" v="3"/>
          <ac:picMkLst>
            <pc:docMk/>
            <pc:sldMk cId="3810012264" sldId="334"/>
            <ac:picMk id="8" creationId="{56C780F8-025A-4858-8D86-1E2AE2A13E7B}"/>
          </ac:picMkLst>
        </pc:picChg>
      </pc:sldChg>
    </pc:docChg>
  </pc:docChgLst>
  <pc:docChgLst>
    <pc:chgData name="Josefina Prieto" userId="S::jprieto@fundacionilumina.cl::be93b967-25aa-45dd-a07c-08e9880686ad" providerId="AD" clId="Web-{C5864940-0E81-8AC2-2C90-B66B62575BAB}"/>
    <pc:docChg chg="delSld modSld">
      <pc:chgData name="Josefina Prieto" userId="S::jprieto@fundacionilumina.cl::be93b967-25aa-45dd-a07c-08e9880686ad" providerId="AD" clId="Web-{C5864940-0E81-8AC2-2C90-B66B62575BAB}" dt="2020-04-07T18:07:16.917" v="802" actId="1076"/>
      <pc:docMkLst>
        <pc:docMk/>
      </pc:docMkLst>
      <pc:sldChg chg="modNotes">
        <pc:chgData name="Josefina Prieto" userId="S::jprieto@fundacionilumina.cl::be93b967-25aa-45dd-a07c-08e9880686ad" providerId="AD" clId="Web-{C5864940-0E81-8AC2-2C90-B66B62575BAB}" dt="2020-04-07T17:51:45.450" v="492"/>
        <pc:sldMkLst>
          <pc:docMk/>
          <pc:sldMk cId="3631541347" sldId="256"/>
        </pc:sldMkLst>
      </pc:sldChg>
      <pc:sldChg chg="addSp modSp mod setBg modNotes">
        <pc:chgData name="Josefina Prieto" userId="S::jprieto@fundacionilumina.cl::be93b967-25aa-45dd-a07c-08e9880686ad" providerId="AD" clId="Web-{C5864940-0E81-8AC2-2C90-B66B62575BAB}" dt="2020-04-07T17:52:45.390" v="548"/>
        <pc:sldMkLst>
          <pc:docMk/>
          <pc:sldMk cId="3266295901" sldId="262"/>
        </pc:sldMkLst>
        <pc:spChg chg="add mod">
          <ac:chgData name="Josefina Prieto" userId="S::jprieto@fundacionilumina.cl::be93b967-25aa-45dd-a07c-08e9880686ad" providerId="AD" clId="Web-{C5864940-0E81-8AC2-2C90-B66B62575BAB}" dt="2020-04-07T17:50:28.118" v="408" actId="14100"/>
          <ac:spMkLst>
            <pc:docMk/>
            <pc:sldMk cId="3266295901" sldId="262"/>
            <ac:spMk id="7" creationId="{C837F7AE-60AC-4F29-BE57-2893EA770EB7}"/>
          </ac:spMkLst>
        </pc:spChg>
        <pc:picChg chg="add">
          <ac:chgData name="Josefina Prieto" userId="S::jprieto@fundacionilumina.cl::be93b967-25aa-45dd-a07c-08e9880686ad" providerId="AD" clId="Web-{C5864940-0E81-8AC2-2C90-B66B62575BAB}" dt="2020-04-07T17:29:00.446" v="121"/>
          <ac:picMkLst>
            <pc:docMk/>
            <pc:sldMk cId="3266295901" sldId="262"/>
            <ac:picMk id="4" creationId="{A95358C7-EB8F-41A5-8F36-41D6F85CE6CE}"/>
          </ac:picMkLst>
        </pc:picChg>
      </pc:sldChg>
      <pc:sldChg chg="modNotes">
        <pc:chgData name="Josefina Prieto" userId="S::jprieto@fundacionilumina.cl::be93b967-25aa-45dd-a07c-08e9880686ad" providerId="AD" clId="Web-{C5864940-0E81-8AC2-2C90-B66B62575BAB}" dt="2020-04-07T17:50:05.117" v="397"/>
        <pc:sldMkLst>
          <pc:docMk/>
          <pc:sldMk cId="1092081261" sldId="300"/>
        </pc:sldMkLst>
      </pc:sldChg>
      <pc:sldChg chg="modSp">
        <pc:chgData name="Josefina Prieto" userId="S::jprieto@fundacionilumina.cl::be93b967-25aa-45dd-a07c-08e9880686ad" providerId="AD" clId="Web-{C5864940-0E81-8AC2-2C90-B66B62575BAB}" dt="2020-04-07T18:03:21.218" v="797" actId="20577"/>
        <pc:sldMkLst>
          <pc:docMk/>
          <pc:sldMk cId="167465127" sldId="301"/>
        </pc:sldMkLst>
        <pc:spChg chg="mod">
          <ac:chgData name="Josefina Prieto" userId="S::jprieto@fundacionilumina.cl::be93b967-25aa-45dd-a07c-08e9880686ad" providerId="AD" clId="Web-{C5864940-0E81-8AC2-2C90-B66B62575BAB}" dt="2020-04-07T18:03:21.218" v="797" actId="20577"/>
          <ac:spMkLst>
            <pc:docMk/>
            <pc:sldMk cId="167465127" sldId="301"/>
            <ac:spMk id="2" creationId="{0EFF71A2-9AA2-C541-9CD0-222BD6044947}"/>
          </ac:spMkLst>
        </pc:spChg>
      </pc:sldChg>
      <pc:sldChg chg="modSp modNotes">
        <pc:chgData name="Josefina Prieto" userId="S::jprieto@fundacionilumina.cl::be93b967-25aa-45dd-a07c-08e9880686ad" providerId="AD" clId="Web-{C5864940-0E81-8AC2-2C90-B66B62575BAB}" dt="2020-04-07T18:03:19.157" v="793"/>
        <pc:sldMkLst>
          <pc:docMk/>
          <pc:sldMk cId="2830220605" sldId="304"/>
        </pc:sldMkLst>
        <pc:spChg chg="mod">
          <ac:chgData name="Josefina Prieto" userId="S::jprieto@fundacionilumina.cl::be93b967-25aa-45dd-a07c-08e9880686ad" providerId="AD" clId="Web-{C5864940-0E81-8AC2-2C90-B66B62575BAB}" dt="2020-04-07T18:00:24.366" v="736" actId="20577"/>
          <ac:spMkLst>
            <pc:docMk/>
            <pc:sldMk cId="2830220605" sldId="304"/>
            <ac:spMk id="6" creationId="{F92F3885-CDFC-0546-B1C5-BBEFB47E4526}"/>
          </ac:spMkLst>
        </pc:spChg>
      </pc:sldChg>
      <pc:sldChg chg="modSp modNotes">
        <pc:chgData name="Josefina Prieto" userId="S::jprieto@fundacionilumina.cl::be93b967-25aa-45dd-a07c-08e9880686ad" providerId="AD" clId="Web-{C5864940-0E81-8AC2-2C90-B66B62575BAB}" dt="2020-04-07T18:07:16.917" v="802" actId="1076"/>
        <pc:sldMkLst>
          <pc:docMk/>
          <pc:sldMk cId="586138028" sldId="308"/>
        </pc:sldMkLst>
        <pc:spChg chg="mod">
          <ac:chgData name="Josefina Prieto" userId="S::jprieto@fundacionilumina.cl::be93b967-25aa-45dd-a07c-08e9880686ad" providerId="AD" clId="Web-{C5864940-0E81-8AC2-2C90-B66B62575BAB}" dt="2020-04-07T18:07:16.917" v="802" actId="1076"/>
          <ac:spMkLst>
            <pc:docMk/>
            <pc:sldMk cId="586138028" sldId="308"/>
            <ac:spMk id="6" creationId="{F92F3885-CDFC-0546-B1C5-BBEFB47E4526}"/>
          </ac:spMkLst>
        </pc:spChg>
      </pc:sldChg>
      <pc:sldChg chg="modNotes">
        <pc:chgData name="Josefina Prieto" userId="S::jprieto@fundacionilumina.cl::be93b967-25aa-45dd-a07c-08e9880686ad" providerId="AD" clId="Web-{C5864940-0E81-8AC2-2C90-B66B62575BAB}" dt="2020-04-07T18:07:04.869" v="801"/>
        <pc:sldMkLst>
          <pc:docMk/>
          <pc:sldMk cId="3100087704" sldId="322"/>
        </pc:sldMkLst>
      </pc:sldChg>
      <pc:sldChg chg="delSp modSp del">
        <pc:chgData name="Josefina Prieto" userId="S::jprieto@fundacionilumina.cl::be93b967-25aa-45dd-a07c-08e9880686ad" providerId="AD" clId="Web-{C5864940-0E81-8AC2-2C90-B66B62575BAB}" dt="2020-04-07T17:28:46.086" v="120"/>
        <pc:sldMkLst>
          <pc:docMk/>
          <pc:sldMk cId="3616043030" sldId="323"/>
        </pc:sldMkLst>
        <pc:spChg chg="del mod">
          <ac:chgData name="Josefina Prieto" userId="S::jprieto@fundacionilumina.cl::be93b967-25aa-45dd-a07c-08e9880686ad" providerId="AD" clId="Web-{C5864940-0E81-8AC2-2C90-B66B62575BAB}" dt="2020-04-07T17:27:47.068" v="105"/>
          <ac:spMkLst>
            <pc:docMk/>
            <pc:sldMk cId="3616043030" sldId="323"/>
            <ac:spMk id="4" creationId="{4F093646-D534-4B3F-BAD6-949A3EC62A1B}"/>
          </ac:spMkLst>
        </pc:spChg>
      </pc:sldChg>
    </pc:docChg>
  </pc:docChgLst>
  <pc:docChgLst>
    <pc:chgData name="Barbara Santelices Perez" userId="S::bsantelices@fundacionilumina.cl::864dae4a-5c11-4810-b358-c99e2157792a" providerId="AD" clId="Web-{43962F1C-3FB4-A353-74A8-9E60BA6D7F18}"/>
    <pc:docChg chg="modSld">
      <pc:chgData name="Barbara Santelices Perez" userId="S::bsantelices@fundacionilumina.cl::864dae4a-5c11-4810-b358-c99e2157792a" providerId="AD" clId="Web-{43962F1C-3FB4-A353-74A8-9E60BA6D7F18}" dt="2020-04-07T20:15:42.235" v="19" actId="20577"/>
      <pc:docMkLst>
        <pc:docMk/>
      </pc:docMkLst>
      <pc:sldChg chg="modSp">
        <pc:chgData name="Barbara Santelices Perez" userId="S::bsantelices@fundacionilumina.cl::864dae4a-5c11-4810-b358-c99e2157792a" providerId="AD" clId="Web-{43962F1C-3FB4-A353-74A8-9E60BA6D7F18}" dt="2020-04-07T20:14:06.216" v="1"/>
        <pc:sldMkLst>
          <pc:docMk/>
          <pc:sldMk cId="2830220605" sldId="304"/>
        </pc:sldMkLst>
        <pc:picChg chg="mod">
          <ac:chgData name="Barbara Santelices Perez" userId="S::bsantelices@fundacionilumina.cl::864dae4a-5c11-4810-b358-c99e2157792a" providerId="AD" clId="Web-{43962F1C-3FB4-A353-74A8-9E60BA6D7F18}" dt="2020-04-07T20:14:06.216" v="1"/>
          <ac:picMkLst>
            <pc:docMk/>
            <pc:sldMk cId="2830220605" sldId="304"/>
            <ac:picMk id="4" creationId="{421841C5-220C-4DBF-B6B6-265FED9EA87B}"/>
          </ac:picMkLst>
        </pc:picChg>
      </pc:sldChg>
      <pc:sldChg chg="modSp">
        <pc:chgData name="Barbara Santelices Perez" userId="S::bsantelices@fundacionilumina.cl::864dae4a-5c11-4810-b358-c99e2157792a" providerId="AD" clId="Web-{43962F1C-3FB4-A353-74A8-9E60BA6D7F18}" dt="2020-04-07T20:15:41.329" v="17" actId="20577"/>
        <pc:sldMkLst>
          <pc:docMk/>
          <pc:sldMk cId="2948302410" sldId="324"/>
        </pc:sldMkLst>
        <pc:spChg chg="mod">
          <ac:chgData name="Barbara Santelices Perez" userId="S::bsantelices@fundacionilumina.cl::864dae4a-5c11-4810-b358-c99e2157792a" providerId="AD" clId="Web-{43962F1C-3FB4-A353-74A8-9E60BA6D7F18}" dt="2020-04-07T20:15:41.329" v="17" actId="20577"/>
          <ac:spMkLst>
            <pc:docMk/>
            <pc:sldMk cId="2948302410" sldId="324"/>
            <ac:spMk id="6" creationId="{F92F3885-CDFC-0546-B1C5-BBEFB47E4526}"/>
          </ac:spMkLst>
        </pc:spChg>
      </pc:sldChg>
    </pc:docChg>
  </pc:docChgLst>
  <pc:docChgLst>
    <pc:chgData name="Barbara Santelices Perez" userId="S::bsantelices@fundacionilumina.cl::864dae4a-5c11-4810-b358-c99e2157792a" providerId="AD" clId="Web-{194E8FE9-4B89-D5F1-8EB9-76717923A201}"/>
    <pc:docChg chg="addSld delSld modSld sldOrd">
      <pc:chgData name="Barbara Santelices Perez" userId="S::bsantelices@fundacionilumina.cl::864dae4a-5c11-4810-b358-c99e2157792a" providerId="AD" clId="Web-{194E8FE9-4B89-D5F1-8EB9-76717923A201}" dt="2020-04-08T04:40:27.269" v="830" actId="1076"/>
      <pc:docMkLst>
        <pc:docMk/>
      </pc:docMkLst>
      <pc:sldChg chg="del">
        <pc:chgData name="Barbara Santelices Perez" userId="S::bsantelices@fundacionilumina.cl::864dae4a-5c11-4810-b358-c99e2157792a" providerId="AD" clId="Web-{194E8FE9-4B89-D5F1-8EB9-76717923A201}" dt="2020-04-08T04:28:04.902" v="555"/>
        <pc:sldMkLst>
          <pc:docMk/>
          <pc:sldMk cId="2023854339" sldId="258"/>
        </pc:sldMkLst>
      </pc:sldChg>
      <pc:sldChg chg="ord modNotes">
        <pc:chgData name="Barbara Santelices Perez" userId="S::bsantelices@fundacionilumina.cl::864dae4a-5c11-4810-b358-c99e2157792a" providerId="AD" clId="Web-{194E8FE9-4B89-D5F1-8EB9-76717923A201}" dt="2020-04-08T04:22:25.233" v="391"/>
        <pc:sldMkLst>
          <pc:docMk/>
          <pc:sldMk cId="2789371099" sldId="259"/>
        </pc:sldMkLst>
      </pc:sldChg>
      <pc:sldChg chg="del ord">
        <pc:chgData name="Barbara Santelices Perez" userId="S::bsantelices@fundacionilumina.cl::864dae4a-5c11-4810-b358-c99e2157792a" providerId="AD" clId="Web-{194E8FE9-4B89-D5F1-8EB9-76717923A201}" dt="2020-04-08T04:30:33.065" v="593"/>
        <pc:sldMkLst>
          <pc:docMk/>
          <pc:sldMk cId="2470838637" sldId="264"/>
        </pc:sldMkLst>
      </pc:sldChg>
      <pc:sldChg chg="modSp modNotes">
        <pc:chgData name="Barbara Santelices Perez" userId="S::bsantelices@fundacionilumina.cl::864dae4a-5c11-4810-b358-c99e2157792a" providerId="AD" clId="Web-{194E8FE9-4B89-D5F1-8EB9-76717923A201}" dt="2020-04-08T04:17:24.266" v="160"/>
        <pc:sldMkLst>
          <pc:docMk/>
          <pc:sldMk cId="1935094822" sldId="272"/>
        </pc:sldMkLst>
        <pc:spChg chg="mod">
          <ac:chgData name="Barbara Santelices Perez" userId="S::bsantelices@fundacionilumina.cl::864dae4a-5c11-4810-b358-c99e2157792a" providerId="AD" clId="Web-{194E8FE9-4B89-D5F1-8EB9-76717923A201}" dt="2020-04-08T04:16:29.387" v="132" actId="20577"/>
          <ac:spMkLst>
            <pc:docMk/>
            <pc:sldMk cId="1935094822" sldId="272"/>
            <ac:spMk id="6" creationId="{F92F3885-CDFC-0546-B1C5-BBEFB47E4526}"/>
          </ac:spMkLst>
        </pc:spChg>
      </pc:sldChg>
      <pc:sldChg chg="addSp delSp modSp delAnim">
        <pc:chgData name="Barbara Santelices Perez" userId="S::bsantelices@fundacionilumina.cl::864dae4a-5c11-4810-b358-c99e2157792a" providerId="AD" clId="Web-{194E8FE9-4B89-D5F1-8EB9-76717923A201}" dt="2020-04-08T04:38:32.298" v="781" actId="1076"/>
        <pc:sldMkLst>
          <pc:docMk/>
          <pc:sldMk cId="3575456665" sldId="284"/>
        </pc:sldMkLst>
        <pc:spChg chg="add mod ord">
          <ac:chgData name="Barbara Santelices Perez" userId="S::bsantelices@fundacionilumina.cl::864dae4a-5c11-4810-b358-c99e2157792a" providerId="AD" clId="Web-{194E8FE9-4B89-D5F1-8EB9-76717923A201}" dt="2020-04-08T04:38:32.298" v="781" actId="1076"/>
          <ac:spMkLst>
            <pc:docMk/>
            <pc:sldMk cId="3575456665" sldId="284"/>
            <ac:spMk id="2" creationId="{C84FDDCB-E465-41B3-A2AA-3578AEA5B98D}"/>
          </ac:spMkLst>
        </pc:spChg>
        <pc:spChg chg="del mod">
          <ac:chgData name="Barbara Santelices Perez" userId="S::bsantelices@fundacionilumina.cl::864dae4a-5c11-4810-b358-c99e2157792a" providerId="AD" clId="Web-{194E8FE9-4B89-D5F1-8EB9-76717923A201}" dt="2020-04-08T04:27:03.571" v="543"/>
          <ac:spMkLst>
            <pc:docMk/>
            <pc:sldMk cId="3575456665" sldId="284"/>
            <ac:spMk id="7" creationId="{08B40557-ADF8-4E73-8E84-AE828B6A8BF1}"/>
          </ac:spMkLst>
        </pc:spChg>
        <pc:spChg chg="del mod">
          <ac:chgData name="Barbara Santelices Perez" userId="S::bsantelices@fundacionilumina.cl::864dae4a-5c11-4810-b358-c99e2157792a" providerId="AD" clId="Web-{194E8FE9-4B89-D5F1-8EB9-76717923A201}" dt="2020-04-08T04:36:32.166" v="704"/>
          <ac:spMkLst>
            <pc:docMk/>
            <pc:sldMk cId="3575456665" sldId="284"/>
            <ac:spMk id="10" creationId="{699BFEC5-772F-0249-B5E5-89218F044D33}"/>
          </ac:spMkLst>
        </pc:spChg>
        <pc:spChg chg="add">
          <ac:chgData name="Barbara Santelices Perez" userId="S::bsantelices@fundacionilumina.cl::864dae4a-5c11-4810-b358-c99e2157792a" providerId="AD" clId="Web-{194E8FE9-4B89-D5F1-8EB9-76717923A201}" dt="2020-04-08T04:27:45.667" v="552"/>
          <ac:spMkLst>
            <pc:docMk/>
            <pc:sldMk cId="3575456665" sldId="284"/>
            <ac:spMk id="16" creationId="{2A0E4E09-FC02-4ADC-951A-3FFA90B6FE39}"/>
          </ac:spMkLst>
        </pc:spChg>
        <pc:picChg chg="mod">
          <ac:chgData name="Barbara Santelices Perez" userId="S::bsantelices@fundacionilumina.cl::864dae4a-5c11-4810-b358-c99e2157792a" providerId="AD" clId="Web-{194E8FE9-4B89-D5F1-8EB9-76717923A201}" dt="2020-04-08T04:27:45.667" v="552"/>
          <ac:picMkLst>
            <pc:docMk/>
            <pc:sldMk cId="3575456665" sldId="284"/>
            <ac:picMk id="5" creationId="{A6CAC7B3-C4F2-964A-93F0-C0C21ED92594}"/>
          </ac:picMkLst>
        </pc:picChg>
        <pc:picChg chg="mod">
          <ac:chgData name="Barbara Santelices Perez" userId="S::bsantelices@fundacionilumina.cl::864dae4a-5c11-4810-b358-c99e2157792a" providerId="AD" clId="Web-{194E8FE9-4B89-D5F1-8EB9-76717923A201}" dt="2020-04-08T04:27:08.431" v="544" actId="1076"/>
          <ac:picMkLst>
            <pc:docMk/>
            <pc:sldMk cId="3575456665" sldId="284"/>
            <ac:picMk id="11" creationId="{7EB81E44-15A0-2046-BB2A-EE5FF7F3E4D9}"/>
          </ac:picMkLst>
        </pc:picChg>
        <pc:picChg chg="add">
          <ac:chgData name="Barbara Santelices Perez" userId="S::bsantelices@fundacionilumina.cl::864dae4a-5c11-4810-b358-c99e2157792a" providerId="AD" clId="Web-{194E8FE9-4B89-D5F1-8EB9-76717923A201}" dt="2020-04-08T04:27:45.667" v="552"/>
          <ac:picMkLst>
            <pc:docMk/>
            <pc:sldMk cId="3575456665" sldId="284"/>
            <ac:picMk id="18" creationId="{24F266AD-725B-4A9D-B448-4C000F95CB47}"/>
          </ac:picMkLst>
        </pc:picChg>
      </pc:sldChg>
      <pc:sldChg chg="del ord">
        <pc:chgData name="Barbara Santelices Perez" userId="S::bsantelices@fundacionilumina.cl::864dae4a-5c11-4810-b358-c99e2157792a" providerId="AD" clId="Web-{194E8FE9-4B89-D5F1-8EB9-76717923A201}" dt="2020-04-08T04:30:34.643" v="594"/>
        <pc:sldMkLst>
          <pc:docMk/>
          <pc:sldMk cId="2494388041" sldId="288"/>
        </pc:sldMkLst>
      </pc:sldChg>
      <pc:sldChg chg="modSp del">
        <pc:chgData name="Barbara Santelices Perez" userId="S::bsantelices@fundacionilumina.cl::864dae4a-5c11-4810-b358-c99e2157792a" providerId="AD" clId="Web-{194E8FE9-4B89-D5F1-8EB9-76717923A201}" dt="2020-04-08T04:28:35.591" v="565"/>
        <pc:sldMkLst>
          <pc:docMk/>
          <pc:sldMk cId="1509951788" sldId="289"/>
        </pc:sldMkLst>
        <pc:spChg chg="mod">
          <ac:chgData name="Barbara Santelices Perez" userId="S::bsantelices@fundacionilumina.cl::864dae4a-5c11-4810-b358-c99e2157792a" providerId="AD" clId="Web-{194E8FE9-4B89-D5F1-8EB9-76717923A201}" dt="2020-04-08T04:28:18.231" v="558" actId="20577"/>
          <ac:spMkLst>
            <pc:docMk/>
            <pc:sldMk cId="1509951788" sldId="289"/>
            <ac:spMk id="6" creationId="{F92F3885-CDFC-0546-B1C5-BBEFB47E4526}"/>
          </ac:spMkLst>
        </pc:spChg>
      </pc:sldChg>
      <pc:sldChg chg="del">
        <pc:chgData name="Barbara Santelices Perez" userId="S::bsantelices@fundacionilumina.cl::864dae4a-5c11-4810-b358-c99e2157792a" providerId="AD" clId="Web-{194E8FE9-4B89-D5F1-8EB9-76717923A201}" dt="2020-04-08T04:30:32.628" v="591"/>
        <pc:sldMkLst>
          <pc:docMk/>
          <pc:sldMk cId="1381801585" sldId="299"/>
        </pc:sldMkLst>
      </pc:sldChg>
      <pc:sldChg chg="del">
        <pc:chgData name="Barbara Santelices Perez" userId="S::bsantelices@fundacionilumina.cl::864dae4a-5c11-4810-b358-c99e2157792a" providerId="AD" clId="Web-{194E8FE9-4B89-D5F1-8EB9-76717923A201}" dt="2020-04-08T04:30:32.643" v="592"/>
        <pc:sldMkLst>
          <pc:docMk/>
          <pc:sldMk cId="2102119586" sldId="303"/>
        </pc:sldMkLst>
      </pc:sldChg>
      <pc:sldChg chg="modSp del">
        <pc:chgData name="Barbara Santelices Perez" userId="S::bsantelices@fundacionilumina.cl::864dae4a-5c11-4810-b358-c99e2157792a" providerId="AD" clId="Web-{194E8FE9-4B89-D5F1-8EB9-76717923A201}" dt="2020-04-08T04:29:12.249" v="576"/>
        <pc:sldMkLst>
          <pc:docMk/>
          <pc:sldMk cId="3481805257" sldId="313"/>
        </pc:sldMkLst>
        <pc:spChg chg="mod">
          <ac:chgData name="Barbara Santelices Perez" userId="S::bsantelices@fundacionilumina.cl::864dae4a-5c11-4810-b358-c99e2157792a" providerId="AD" clId="Web-{194E8FE9-4B89-D5F1-8EB9-76717923A201}" dt="2020-04-08T04:28:49.045" v="568" actId="20577"/>
          <ac:spMkLst>
            <pc:docMk/>
            <pc:sldMk cId="3481805257" sldId="313"/>
            <ac:spMk id="6" creationId="{F92F3885-CDFC-0546-B1C5-BBEFB47E4526}"/>
          </ac:spMkLst>
        </pc:spChg>
      </pc:sldChg>
      <pc:sldChg chg="modSp del">
        <pc:chgData name="Barbara Santelices Perez" userId="S::bsantelices@fundacionilumina.cl::864dae4a-5c11-4810-b358-c99e2157792a" providerId="AD" clId="Web-{194E8FE9-4B89-D5F1-8EB9-76717923A201}" dt="2020-04-08T04:30:27.706" v="590"/>
        <pc:sldMkLst>
          <pc:docMk/>
          <pc:sldMk cId="2829632464" sldId="316"/>
        </pc:sldMkLst>
        <pc:spChg chg="mod">
          <ac:chgData name="Barbara Santelices Perez" userId="S::bsantelices@fundacionilumina.cl::864dae4a-5c11-4810-b358-c99e2157792a" providerId="AD" clId="Web-{194E8FE9-4B89-D5F1-8EB9-76717923A201}" dt="2020-04-08T04:30:14.424" v="585" actId="20577"/>
          <ac:spMkLst>
            <pc:docMk/>
            <pc:sldMk cId="2829632464" sldId="316"/>
            <ac:spMk id="6" creationId="{F92F3885-CDFC-0546-B1C5-BBEFB47E4526}"/>
          </ac:spMkLst>
        </pc:spChg>
      </pc:sldChg>
      <pc:sldChg chg="modSp del">
        <pc:chgData name="Barbara Santelices Perez" userId="S::bsantelices@fundacionilumina.cl::864dae4a-5c11-4810-b358-c99e2157792a" providerId="AD" clId="Web-{194E8FE9-4B89-D5F1-8EB9-76717923A201}" dt="2020-04-08T04:28:02.058" v="554"/>
        <pc:sldMkLst>
          <pc:docMk/>
          <pc:sldMk cId="2596856762" sldId="318"/>
        </pc:sldMkLst>
        <pc:spChg chg="mod">
          <ac:chgData name="Barbara Santelices Perez" userId="S::bsantelices@fundacionilumina.cl::864dae4a-5c11-4810-b358-c99e2157792a" providerId="AD" clId="Web-{194E8FE9-4B89-D5F1-8EB9-76717923A201}" dt="2020-04-08T04:27:27.760" v="546" actId="20577"/>
          <ac:spMkLst>
            <pc:docMk/>
            <pc:sldMk cId="2596856762" sldId="318"/>
            <ac:spMk id="6" creationId="{F92F3885-CDFC-0546-B1C5-BBEFB47E4526}"/>
          </ac:spMkLst>
        </pc:spChg>
      </pc:sldChg>
      <pc:sldChg chg="modSp del">
        <pc:chgData name="Barbara Santelices Perez" userId="S::bsantelices@fundacionilumina.cl::864dae4a-5c11-4810-b358-c99e2157792a" providerId="AD" clId="Web-{194E8FE9-4B89-D5F1-8EB9-76717923A201}" dt="2020-04-08T04:27:59.215" v="553"/>
        <pc:sldMkLst>
          <pc:docMk/>
          <pc:sldMk cId="2626416745" sldId="320"/>
        </pc:sldMkLst>
        <pc:spChg chg="mod">
          <ac:chgData name="Barbara Santelices Perez" userId="S::bsantelices@fundacionilumina.cl::864dae4a-5c11-4810-b358-c99e2157792a" providerId="AD" clId="Web-{194E8FE9-4B89-D5F1-8EB9-76717923A201}" dt="2020-04-08T04:26:36.398" v="533" actId="20577"/>
          <ac:spMkLst>
            <pc:docMk/>
            <pc:sldMk cId="2626416745" sldId="320"/>
            <ac:spMk id="6" creationId="{F92F3885-CDFC-0546-B1C5-BBEFB47E4526}"/>
          </ac:spMkLst>
        </pc:spChg>
      </pc:sldChg>
      <pc:sldChg chg="delSp modSp del">
        <pc:chgData name="Barbara Santelices Perez" userId="S::bsantelices@fundacionilumina.cl::864dae4a-5c11-4810-b358-c99e2157792a" providerId="AD" clId="Web-{194E8FE9-4B89-D5F1-8EB9-76717923A201}" dt="2020-04-08T04:34:10.951" v="665"/>
        <pc:sldMkLst>
          <pc:docMk/>
          <pc:sldMk cId="243682056" sldId="321"/>
        </pc:sldMkLst>
        <pc:spChg chg="mod">
          <ac:chgData name="Barbara Santelices Perez" userId="S::bsantelices@fundacionilumina.cl::864dae4a-5c11-4810-b358-c99e2157792a" providerId="AD" clId="Web-{194E8FE9-4B89-D5F1-8EB9-76717923A201}" dt="2020-04-08T04:33:57.116" v="661" actId="20577"/>
          <ac:spMkLst>
            <pc:docMk/>
            <pc:sldMk cId="243682056" sldId="321"/>
            <ac:spMk id="6" creationId="{F92F3885-CDFC-0546-B1C5-BBEFB47E4526}"/>
          </ac:spMkLst>
        </pc:spChg>
        <pc:picChg chg="del">
          <ac:chgData name="Barbara Santelices Perez" userId="S::bsantelices@fundacionilumina.cl::864dae4a-5c11-4810-b358-c99e2157792a" providerId="AD" clId="Web-{194E8FE9-4B89-D5F1-8EB9-76717923A201}" dt="2020-04-08T04:33:09.925" v="653"/>
          <ac:picMkLst>
            <pc:docMk/>
            <pc:sldMk cId="243682056" sldId="321"/>
            <ac:picMk id="2" creationId="{0A8ED3EA-77F6-45D6-B029-7EEEEAE55BD1}"/>
          </ac:picMkLst>
        </pc:picChg>
        <pc:picChg chg="mod">
          <ac:chgData name="Barbara Santelices Perez" userId="S::bsantelices@fundacionilumina.cl::864dae4a-5c11-4810-b358-c99e2157792a" providerId="AD" clId="Web-{194E8FE9-4B89-D5F1-8EB9-76717923A201}" dt="2020-04-08T04:29:25.063" v="578" actId="1076"/>
          <ac:picMkLst>
            <pc:docMk/>
            <pc:sldMk cId="243682056" sldId="321"/>
            <ac:picMk id="31" creationId="{D8930F4C-80E2-5D44-AC09-930DFEF7FAD1}"/>
          </ac:picMkLst>
        </pc:picChg>
      </pc:sldChg>
      <pc:sldChg chg="modSp del">
        <pc:chgData name="Barbara Santelices Perez" userId="S::bsantelices@fundacionilumina.cl::864dae4a-5c11-4810-b358-c99e2157792a" providerId="AD" clId="Web-{194E8FE9-4B89-D5F1-8EB9-76717923A201}" dt="2020-04-08T04:14:40.977" v="35"/>
        <pc:sldMkLst>
          <pc:docMk/>
          <pc:sldMk cId="373740349" sldId="330"/>
        </pc:sldMkLst>
        <pc:spChg chg="mod">
          <ac:chgData name="Barbara Santelices Perez" userId="S::bsantelices@fundacionilumina.cl::864dae4a-5c11-4810-b358-c99e2157792a" providerId="AD" clId="Web-{194E8FE9-4B89-D5F1-8EB9-76717923A201}" dt="2020-04-08T04:12:56.158" v="4" actId="20577"/>
          <ac:spMkLst>
            <pc:docMk/>
            <pc:sldMk cId="373740349" sldId="330"/>
            <ac:spMk id="6" creationId="{F92F3885-CDFC-0546-B1C5-BBEFB47E4526}"/>
          </ac:spMkLst>
        </pc:spChg>
      </pc:sldChg>
      <pc:sldChg chg="addSp delSp modSp modNotes">
        <pc:chgData name="Barbara Santelices Perez" userId="S::bsantelices@fundacionilumina.cl::864dae4a-5c11-4810-b358-c99e2157792a" providerId="AD" clId="Web-{194E8FE9-4B89-D5F1-8EB9-76717923A201}" dt="2020-04-08T04:14:36.194" v="34"/>
        <pc:sldMkLst>
          <pc:docMk/>
          <pc:sldMk cId="2035331090" sldId="331"/>
        </pc:sldMkLst>
        <pc:spChg chg="add mod">
          <ac:chgData name="Barbara Santelices Perez" userId="S::bsantelices@fundacionilumina.cl::864dae4a-5c11-4810-b358-c99e2157792a" providerId="AD" clId="Web-{194E8FE9-4B89-D5F1-8EB9-76717923A201}" dt="2020-04-08T04:14:32.209" v="33" actId="14100"/>
          <ac:spMkLst>
            <pc:docMk/>
            <pc:sldMk cId="2035331090" sldId="331"/>
            <ac:spMk id="3" creationId="{A2C4E00D-7FAC-4656-8804-BAB4E0E21850}"/>
          </ac:spMkLst>
        </pc:spChg>
        <pc:spChg chg="del mod">
          <ac:chgData name="Barbara Santelices Perez" userId="S::bsantelices@fundacionilumina.cl::864dae4a-5c11-4810-b358-c99e2157792a" providerId="AD" clId="Web-{194E8FE9-4B89-D5F1-8EB9-76717923A201}" dt="2020-04-08T04:13:22.300" v="11"/>
          <ac:spMkLst>
            <pc:docMk/>
            <pc:sldMk cId="2035331090" sldId="331"/>
            <ac:spMk id="6" creationId="{F92F3885-CDFC-0546-B1C5-BBEFB47E4526}"/>
          </ac:spMkLst>
        </pc:spChg>
        <pc:spChg chg="del">
          <ac:chgData name="Barbara Santelices Perez" userId="S::bsantelices@fundacionilumina.cl::864dae4a-5c11-4810-b358-c99e2157792a" providerId="AD" clId="Web-{194E8FE9-4B89-D5F1-8EB9-76717923A201}" dt="2020-04-08T04:11:53.140" v="0"/>
          <ac:spMkLst>
            <pc:docMk/>
            <pc:sldMk cId="2035331090" sldId="331"/>
            <ac:spMk id="18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194E8FE9-4B89-D5F1-8EB9-76717923A201}" dt="2020-04-08T04:11:53.140" v="0"/>
          <ac:spMkLst>
            <pc:docMk/>
            <pc:sldMk cId="2035331090" sldId="331"/>
            <ac:spMk id="25" creationId="{2A0E4E09-FC02-4ADC-951A-3FFA90B6FE39}"/>
          </ac:spMkLst>
        </pc:spChg>
        <pc:picChg chg="mod ord">
          <ac:chgData name="Barbara Santelices Perez" userId="S::bsantelices@fundacionilumina.cl::864dae4a-5c11-4810-b358-c99e2157792a" providerId="AD" clId="Web-{194E8FE9-4B89-D5F1-8EB9-76717923A201}" dt="2020-04-08T04:12:31.892" v="3" actId="1076"/>
          <ac:picMkLst>
            <pc:docMk/>
            <pc:sldMk cId="2035331090" sldId="331"/>
            <ac:picMk id="2" creationId="{7A6841EA-A2F0-49B4-9FAE-33C33AE6FC4D}"/>
          </ac:picMkLst>
        </pc:picChg>
        <pc:picChg chg="del">
          <ac:chgData name="Barbara Santelices Perez" userId="S::bsantelices@fundacionilumina.cl::864dae4a-5c11-4810-b358-c99e2157792a" providerId="AD" clId="Web-{194E8FE9-4B89-D5F1-8EB9-76717923A201}" dt="2020-04-08T04:11:53.140" v="0"/>
          <ac:picMkLst>
            <pc:docMk/>
            <pc:sldMk cId="2035331090" sldId="331"/>
            <ac:picMk id="20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194E8FE9-4B89-D5F1-8EB9-76717923A201}" dt="2020-04-08T04:11:53.140" v="0"/>
          <ac:picMkLst>
            <pc:docMk/>
            <pc:sldMk cId="2035331090" sldId="331"/>
            <ac:picMk id="27" creationId="{24F266AD-725B-4A9D-B448-4C000F95CB47}"/>
          </ac:picMkLst>
        </pc:picChg>
      </pc:sldChg>
      <pc:sldChg chg="modSp add ord replId">
        <pc:chgData name="Barbara Santelices Perez" userId="S::bsantelices@fundacionilumina.cl::864dae4a-5c11-4810-b358-c99e2157792a" providerId="AD" clId="Web-{194E8FE9-4B89-D5F1-8EB9-76717923A201}" dt="2020-04-08T04:31:43.021" v="615" actId="20577"/>
        <pc:sldMkLst>
          <pc:docMk/>
          <pc:sldMk cId="4242722651" sldId="332"/>
        </pc:sldMkLst>
        <pc:spChg chg="mod">
          <ac:chgData name="Barbara Santelices Perez" userId="S::bsantelices@fundacionilumina.cl::864dae4a-5c11-4810-b358-c99e2157792a" providerId="AD" clId="Web-{194E8FE9-4B89-D5F1-8EB9-76717923A201}" dt="2020-04-08T04:31:43.021" v="615" actId="20577"/>
          <ac:spMkLst>
            <pc:docMk/>
            <pc:sldMk cId="4242722651" sldId="332"/>
            <ac:spMk id="2" creationId="{0EFF71A2-9AA2-C541-9CD0-222BD6044947}"/>
          </ac:spMkLst>
        </pc:spChg>
      </pc:sldChg>
      <pc:sldChg chg="modSp add ord replId modNotes">
        <pc:chgData name="Barbara Santelices Perez" userId="S::bsantelices@fundacionilumina.cl::864dae4a-5c11-4810-b358-c99e2157792a" providerId="AD" clId="Web-{194E8FE9-4B89-D5F1-8EB9-76717923A201}" dt="2020-04-08T04:32:20.140" v="647" actId="20577"/>
        <pc:sldMkLst>
          <pc:docMk/>
          <pc:sldMk cId="374269314" sldId="333"/>
        </pc:sldMkLst>
        <pc:spChg chg="mod">
          <ac:chgData name="Barbara Santelices Perez" userId="S::bsantelices@fundacionilumina.cl::864dae4a-5c11-4810-b358-c99e2157792a" providerId="AD" clId="Web-{194E8FE9-4B89-D5F1-8EB9-76717923A201}" dt="2020-04-08T04:32:20.140" v="647" actId="20577"/>
          <ac:spMkLst>
            <pc:docMk/>
            <pc:sldMk cId="374269314" sldId="333"/>
            <ac:spMk id="2" creationId="{0EFF71A2-9AA2-C541-9CD0-222BD6044947}"/>
          </ac:spMkLst>
        </pc:spChg>
      </pc:sldChg>
      <pc:sldChg chg="addSp delSp modSp add ord replId">
        <pc:chgData name="Barbara Santelices Perez" userId="S::bsantelices@fundacionilumina.cl::864dae4a-5c11-4810-b358-c99e2157792a" providerId="AD" clId="Web-{194E8FE9-4B89-D5F1-8EB9-76717923A201}" dt="2020-04-08T04:40:27.269" v="830" actId="1076"/>
        <pc:sldMkLst>
          <pc:docMk/>
          <pc:sldMk cId="813302817" sldId="334"/>
        </pc:sldMkLst>
        <pc:spChg chg="mod ord">
          <ac:chgData name="Barbara Santelices Perez" userId="S::bsantelices@fundacionilumina.cl::864dae4a-5c11-4810-b358-c99e2157792a" providerId="AD" clId="Web-{194E8FE9-4B89-D5F1-8EB9-76717923A201}" dt="2020-04-08T04:40:27.269" v="830" actId="1076"/>
          <ac:spMkLst>
            <pc:docMk/>
            <pc:sldMk cId="813302817" sldId="334"/>
            <ac:spMk id="3" creationId="{A2C4E00D-7FAC-4656-8804-BAB4E0E21850}"/>
          </ac:spMkLst>
        </pc:spChg>
        <pc:spChg chg="del">
          <ac:chgData name="Barbara Santelices Perez" userId="S::bsantelices@fundacionilumina.cl::864dae4a-5c11-4810-b358-c99e2157792a" providerId="AD" clId="Web-{194E8FE9-4B89-D5F1-8EB9-76717923A201}" dt="2020-04-08T04:33:19.443" v="656"/>
          <ac:spMkLst>
            <pc:docMk/>
            <pc:sldMk cId="813302817" sldId="334"/>
            <ac:spMk id="25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194E8FE9-4B89-D5F1-8EB9-76717923A201}" dt="2020-04-08T04:33:19.443" v="656"/>
          <ac:spMkLst>
            <pc:docMk/>
            <pc:sldMk cId="813302817" sldId="334"/>
            <ac:spMk id="32" creationId="{2A0E4E09-FC02-4ADC-951A-3FFA90B6FE39}"/>
          </ac:spMkLst>
        </pc:spChg>
        <pc:picChg chg="del">
          <ac:chgData name="Barbara Santelices Perez" userId="S::bsantelices@fundacionilumina.cl::864dae4a-5c11-4810-b358-c99e2157792a" providerId="AD" clId="Web-{194E8FE9-4B89-D5F1-8EB9-76717923A201}" dt="2020-04-08T04:33:04.986" v="652"/>
          <ac:picMkLst>
            <pc:docMk/>
            <pc:sldMk cId="813302817" sldId="334"/>
            <ac:picMk id="2" creationId="{7A6841EA-A2F0-49B4-9FAE-33C33AE6FC4D}"/>
          </ac:picMkLst>
        </pc:picChg>
        <pc:picChg chg="add mod">
          <ac:chgData name="Barbara Santelices Perez" userId="S::bsantelices@fundacionilumina.cl::864dae4a-5c11-4810-b358-c99e2157792a" providerId="AD" clId="Web-{194E8FE9-4B89-D5F1-8EB9-76717923A201}" dt="2020-04-08T04:33:19.443" v="656"/>
          <ac:picMkLst>
            <pc:docMk/>
            <pc:sldMk cId="813302817" sldId="334"/>
            <ac:picMk id="4" creationId="{E8ADC95B-7EC6-4FC4-9391-87EF00B3DF17}"/>
          </ac:picMkLst>
        </pc:picChg>
        <pc:picChg chg="ord">
          <ac:chgData name="Barbara Santelices Perez" userId="S::bsantelices@fundacionilumina.cl::864dae4a-5c11-4810-b358-c99e2157792a" providerId="AD" clId="Web-{194E8FE9-4B89-D5F1-8EB9-76717923A201}" dt="2020-04-08T04:33:19.443" v="656"/>
          <ac:picMkLst>
            <pc:docMk/>
            <pc:sldMk cId="813302817" sldId="334"/>
            <ac:picMk id="5" creationId="{664DE79D-65A5-4CB3-84A6-6779D6F18685}"/>
          </ac:picMkLst>
        </pc:picChg>
        <pc:picChg chg="del">
          <ac:chgData name="Barbara Santelices Perez" userId="S::bsantelices@fundacionilumina.cl::864dae4a-5c11-4810-b358-c99e2157792a" providerId="AD" clId="Web-{194E8FE9-4B89-D5F1-8EB9-76717923A201}" dt="2020-04-08T04:33:19.443" v="656"/>
          <ac:picMkLst>
            <pc:docMk/>
            <pc:sldMk cId="813302817" sldId="334"/>
            <ac:picMk id="27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194E8FE9-4B89-D5F1-8EB9-76717923A201}" dt="2020-04-08T04:33:19.443" v="656"/>
          <ac:picMkLst>
            <pc:docMk/>
            <pc:sldMk cId="813302817" sldId="334"/>
            <ac:picMk id="34" creationId="{24F266AD-725B-4A9D-B448-4C000F95CB47}"/>
          </ac:picMkLst>
        </pc:picChg>
      </pc:sldChg>
    </pc:docChg>
  </pc:docChgLst>
  <pc:docChgLst>
    <pc:chgData name="Josefina Prieto" userId="S::jprieto@fundacionilumina.cl::be93b967-25aa-45dd-a07c-08e9880686ad" providerId="AD" clId="Web-{991A3A85-6D38-FEBD-7D77-00F94207EDF6}"/>
    <pc:docChg chg="modSld">
      <pc:chgData name="Josefina Prieto" userId="S::jprieto@fundacionilumina.cl::be93b967-25aa-45dd-a07c-08e9880686ad" providerId="AD" clId="Web-{991A3A85-6D38-FEBD-7D77-00F94207EDF6}" dt="2020-04-02T19:21:00.543" v="7" actId="20577"/>
      <pc:docMkLst>
        <pc:docMk/>
      </pc:docMkLst>
      <pc:sldChg chg="modSp">
        <pc:chgData name="Josefina Prieto" userId="S::jprieto@fundacionilumina.cl::be93b967-25aa-45dd-a07c-08e9880686ad" providerId="AD" clId="Web-{991A3A85-6D38-FEBD-7D77-00F94207EDF6}" dt="2020-04-02T19:21:00.543" v="6" actId="20577"/>
        <pc:sldMkLst>
          <pc:docMk/>
          <pc:sldMk cId="2023854339" sldId="258"/>
        </pc:sldMkLst>
        <pc:spChg chg="mod">
          <ac:chgData name="Josefina Prieto" userId="S::jprieto@fundacionilumina.cl::be93b967-25aa-45dd-a07c-08e9880686ad" providerId="AD" clId="Web-{991A3A85-6D38-FEBD-7D77-00F94207EDF6}" dt="2020-04-02T19:21:00.543" v="6" actId="20577"/>
          <ac:spMkLst>
            <pc:docMk/>
            <pc:sldMk cId="2023854339" sldId="258"/>
            <ac:spMk id="11" creationId="{98F3584D-EC50-8848-B224-99B404CE0B76}"/>
          </ac:spMkLst>
        </pc:spChg>
      </pc:sldChg>
    </pc:docChg>
  </pc:docChgLst>
  <pc:docChgLst>
    <pc:chgData name="Barbara Santelices Perez" userId="S::bsantelices@fundacionilumina.cl::864dae4a-5c11-4810-b358-c99e2157792a" providerId="AD" clId="Web-{74981D25-E279-9DD2-6C96-F17F52856D3C}"/>
    <pc:docChg chg="delSld modSld sldOrd">
      <pc:chgData name="Barbara Santelices Perez" userId="S::bsantelices@fundacionilumina.cl::864dae4a-5c11-4810-b358-c99e2157792a" providerId="AD" clId="Web-{74981D25-E279-9DD2-6C96-F17F52856D3C}" dt="2020-04-06T21:25:13.856" v="247"/>
      <pc:docMkLst>
        <pc:docMk/>
      </pc:docMkLst>
      <pc:sldChg chg="addSp modSp modNotes">
        <pc:chgData name="Barbara Santelices Perez" userId="S::bsantelices@fundacionilumina.cl::864dae4a-5c11-4810-b358-c99e2157792a" providerId="AD" clId="Web-{74981D25-E279-9DD2-6C96-F17F52856D3C}" dt="2020-04-06T21:22:37.714" v="245" actId="20577"/>
        <pc:sldMkLst>
          <pc:docMk/>
          <pc:sldMk cId="3266295901" sldId="262"/>
        </pc:sldMkLst>
        <pc:spChg chg="add mod">
          <ac:chgData name="Barbara Santelices Perez" userId="S::bsantelices@fundacionilumina.cl::864dae4a-5c11-4810-b358-c99e2157792a" providerId="AD" clId="Web-{74981D25-E279-9DD2-6C96-F17F52856D3C}" dt="2020-04-06T21:22:37.714" v="245" actId="20577"/>
          <ac:spMkLst>
            <pc:docMk/>
            <pc:sldMk cId="3266295901" sldId="262"/>
            <ac:spMk id="3" creationId="{FA283526-1B30-41D4-BF47-8756979A45C7}"/>
          </ac:spMkLst>
        </pc:spChg>
        <pc:spChg chg="mod">
          <ac:chgData name="Barbara Santelices Perez" userId="S::bsantelices@fundacionilumina.cl::864dae4a-5c11-4810-b358-c99e2157792a" providerId="AD" clId="Web-{74981D25-E279-9DD2-6C96-F17F52856D3C}" dt="2020-04-06T20:54:09.384" v="1" actId="20577"/>
          <ac:spMkLst>
            <pc:docMk/>
            <pc:sldMk cId="3266295901" sldId="262"/>
            <ac:spMk id="6" creationId="{F92F3885-CDFC-0546-B1C5-BBEFB47E4526}"/>
          </ac:spMkLst>
        </pc:spChg>
      </pc:sldChg>
      <pc:sldChg chg="modSp ord">
        <pc:chgData name="Barbara Santelices Perez" userId="S::bsantelices@fundacionilumina.cl::864dae4a-5c11-4810-b358-c99e2157792a" providerId="AD" clId="Web-{74981D25-E279-9DD2-6C96-F17F52856D3C}" dt="2020-04-06T21:25:13.856" v="247"/>
        <pc:sldMkLst>
          <pc:docMk/>
          <pc:sldMk cId="1381801585" sldId="299"/>
        </pc:sldMkLst>
        <pc:picChg chg="mod">
          <ac:chgData name="Barbara Santelices Perez" userId="S::bsantelices@fundacionilumina.cl::864dae4a-5c11-4810-b358-c99e2157792a" providerId="AD" clId="Web-{74981D25-E279-9DD2-6C96-F17F52856D3C}" dt="2020-04-06T21:03:30.499" v="124" actId="1076"/>
          <ac:picMkLst>
            <pc:docMk/>
            <pc:sldMk cId="1381801585" sldId="299"/>
            <ac:picMk id="4" creationId="{2D2CD7A3-3CC5-1A47-8B02-D517A27AAEF1}"/>
          </ac:picMkLst>
        </pc:picChg>
        <pc:picChg chg="mod">
          <ac:chgData name="Barbara Santelices Perez" userId="S::bsantelices@fundacionilumina.cl::864dae4a-5c11-4810-b358-c99e2157792a" providerId="AD" clId="Web-{74981D25-E279-9DD2-6C96-F17F52856D3C}" dt="2020-04-06T21:03:17.061" v="122" actId="1076"/>
          <ac:picMkLst>
            <pc:docMk/>
            <pc:sldMk cId="1381801585" sldId="299"/>
            <ac:picMk id="5" creationId="{61829337-EF76-8348-823A-54F2B7533D57}"/>
          </ac:picMkLst>
        </pc:picChg>
        <pc:picChg chg="mod">
          <ac:chgData name="Barbara Santelices Perez" userId="S::bsantelices@fundacionilumina.cl::864dae4a-5c11-4810-b358-c99e2157792a" providerId="AD" clId="Web-{74981D25-E279-9DD2-6C96-F17F52856D3C}" dt="2020-04-06T21:03:20.937" v="123" actId="1076"/>
          <ac:picMkLst>
            <pc:docMk/>
            <pc:sldMk cId="1381801585" sldId="299"/>
            <ac:picMk id="7" creationId="{EEF1070A-EFED-9244-9BA1-E5337610F924}"/>
          </ac:picMkLst>
        </pc:picChg>
      </pc:sldChg>
      <pc:sldChg chg="modSp">
        <pc:chgData name="Barbara Santelices Perez" userId="S::bsantelices@fundacionilumina.cl::864dae4a-5c11-4810-b358-c99e2157792a" providerId="AD" clId="Web-{74981D25-E279-9DD2-6C96-F17F52856D3C}" dt="2020-04-06T21:06:32.095" v="136" actId="20577"/>
        <pc:sldMkLst>
          <pc:docMk/>
          <pc:sldMk cId="2830220605" sldId="304"/>
        </pc:sldMkLst>
        <pc:spChg chg="mod">
          <ac:chgData name="Barbara Santelices Perez" userId="S::bsantelices@fundacionilumina.cl::864dae4a-5c11-4810-b358-c99e2157792a" providerId="AD" clId="Web-{74981D25-E279-9DD2-6C96-F17F52856D3C}" dt="2020-04-06T21:06:32.095" v="136" actId="20577"/>
          <ac:spMkLst>
            <pc:docMk/>
            <pc:sldMk cId="2830220605" sldId="304"/>
            <ac:spMk id="6" creationId="{F92F3885-CDFC-0546-B1C5-BBEFB47E4526}"/>
          </ac:spMkLst>
        </pc:spChg>
      </pc:sldChg>
      <pc:sldChg chg="modSp modNotes">
        <pc:chgData name="Barbara Santelices Perez" userId="S::bsantelices@fundacionilumina.cl::864dae4a-5c11-4810-b358-c99e2157792a" providerId="AD" clId="Web-{74981D25-E279-9DD2-6C96-F17F52856D3C}" dt="2020-04-06T21:21:59.417" v="236"/>
        <pc:sldMkLst>
          <pc:docMk/>
          <pc:sldMk cId="586138028" sldId="308"/>
        </pc:sldMkLst>
        <pc:spChg chg="mod">
          <ac:chgData name="Barbara Santelices Perez" userId="S::bsantelices@fundacionilumina.cl::864dae4a-5c11-4810-b358-c99e2157792a" providerId="AD" clId="Web-{74981D25-E279-9DD2-6C96-F17F52856D3C}" dt="2020-04-06T21:17:29.414" v="224" actId="20577"/>
          <ac:spMkLst>
            <pc:docMk/>
            <pc:sldMk cId="586138028" sldId="308"/>
            <ac:spMk id="6" creationId="{F92F3885-CDFC-0546-B1C5-BBEFB47E4526}"/>
          </ac:spMkLst>
        </pc:spChg>
        <pc:picChg chg="mod">
          <ac:chgData name="Barbara Santelices Perez" userId="S::bsantelices@fundacionilumina.cl::864dae4a-5c11-4810-b358-c99e2157792a" providerId="AD" clId="Web-{74981D25-E279-9DD2-6C96-F17F52856D3C}" dt="2020-04-06T21:03:51.077" v="125"/>
          <ac:picMkLst>
            <pc:docMk/>
            <pc:sldMk cId="586138028" sldId="308"/>
            <ac:picMk id="2" creationId="{8176EB0B-E38E-41F1-BCDC-E4BF81D063DD}"/>
          </ac:picMkLst>
        </pc:picChg>
      </pc:sldChg>
      <pc:sldChg chg="modSp del">
        <pc:chgData name="Barbara Santelices Perez" userId="S::bsantelices@fundacionilumina.cl::864dae4a-5c11-4810-b358-c99e2157792a" providerId="AD" clId="Web-{74981D25-E279-9DD2-6C96-F17F52856D3C}" dt="2020-04-06T21:01:11.763" v="119"/>
        <pc:sldMkLst>
          <pc:docMk/>
          <pc:sldMk cId="486068433" sldId="323"/>
        </pc:sldMkLst>
        <pc:spChg chg="mod">
          <ac:chgData name="Barbara Santelices Perez" userId="S::bsantelices@fundacionilumina.cl::864dae4a-5c11-4810-b358-c99e2157792a" providerId="AD" clId="Web-{74981D25-E279-9DD2-6C96-F17F52856D3C}" dt="2020-04-06T21:00:04.388" v="99" actId="20577"/>
          <ac:spMkLst>
            <pc:docMk/>
            <pc:sldMk cId="486068433" sldId="323"/>
            <ac:spMk id="2" creationId="{A9270855-3B6B-47ED-81AE-E3BD7CEE6989}"/>
          </ac:spMkLst>
        </pc:spChg>
      </pc:sldChg>
    </pc:docChg>
  </pc:docChgLst>
  <pc:docChgLst>
    <pc:chgData name="Barbara Santelices Perez" userId="S::bsantelices@fundacionilumina.cl::864dae4a-5c11-4810-b358-c99e2157792a" providerId="AD" clId="Web-{7A33754D-760C-83E1-C5BD-B8DCA5A43645}"/>
    <pc:docChg chg="modSld">
      <pc:chgData name="Barbara Santelices Perez" userId="S::bsantelices@fundacionilumina.cl::864dae4a-5c11-4810-b358-c99e2157792a" providerId="AD" clId="Web-{7A33754D-760C-83E1-C5BD-B8DCA5A43645}" dt="2020-04-06T22:08:00.514" v="22" actId="20577"/>
      <pc:docMkLst>
        <pc:docMk/>
      </pc:docMkLst>
      <pc:sldChg chg="addSp delSp modSp mod setBg setClrOvrMap">
        <pc:chgData name="Barbara Santelices Perez" userId="S::bsantelices@fundacionilumina.cl::864dae4a-5c11-4810-b358-c99e2157792a" providerId="AD" clId="Web-{7A33754D-760C-83E1-C5BD-B8DCA5A43645}" dt="2020-04-06T22:08:00.514" v="22" actId="20577"/>
        <pc:sldMkLst>
          <pc:docMk/>
          <pc:sldMk cId="3266295901" sldId="262"/>
        </pc:sldMkLst>
        <pc:spChg chg="mod ord">
          <ac:chgData name="Barbara Santelices Perez" userId="S::bsantelices@fundacionilumina.cl::864dae4a-5c11-4810-b358-c99e2157792a" providerId="AD" clId="Web-{7A33754D-760C-83E1-C5BD-B8DCA5A43645}" dt="2020-04-06T22:08:00.514" v="22" actId="20577"/>
          <ac:spMkLst>
            <pc:docMk/>
            <pc:sldMk cId="3266295901" sldId="262"/>
            <ac:spMk id="3" creationId="{FA283526-1B30-41D4-BF47-8756979A45C7}"/>
          </ac:spMkLst>
        </pc:spChg>
        <pc:spChg chg="ord">
          <ac:chgData name="Barbara Santelices Perez" userId="S::bsantelices@fundacionilumina.cl::864dae4a-5c11-4810-b358-c99e2157792a" providerId="AD" clId="Web-{7A33754D-760C-83E1-C5BD-B8DCA5A43645}" dt="2020-04-06T22:04:58.202" v="12"/>
          <ac:spMkLst>
            <pc:docMk/>
            <pc:sldMk cId="3266295901" sldId="262"/>
            <ac:spMk id="6" creationId="{F92F3885-CDFC-0546-B1C5-BBEFB47E4526}"/>
          </ac:spMkLst>
        </pc:spChg>
        <pc:spChg chg="add del">
          <ac:chgData name="Barbara Santelices Perez" userId="S::bsantelices@fundacionilumina.cl::864dae4a-5c11-4810-b358-c99e2157792a" providerId="AD" clId="Web-{7A33754D-760C-83E1-C5BD-B8DCA5A43645}" dt="2020-04-06T22:04:58.202" v="12"/>
          <ac:spMkLst>
            <pc:docMk/>
            <pc:sldMk cId="3266295901" sldId="262"/>
            <ac:spMk id="52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7A33754D-760C-83E1-C5BD-B8DCA5A43645}" dt="2020-04-06T22:04:58.202" v="12"/>
          <ac:spMkLst>
            <pc:docMk/>
            <pc:sldMk cId="3266295901" sldId="262"/>
            <ac:spMk id="56" creationId="{77DA6D33-2D62-458C-BF5D-DBF612FD557E}"/>
          </ac:spMkLst>
        </pc:spChg>
        <pc:spChg chg="add del">
          <ac:chgData name="Barbara Santelices Perez" userId="S::bsantelices@fundacionilumina.cl::864dae4a-5c11-4810-b358-c99e2157792a" providerId="AD" clId="Web-{7A33754D-760C-83E1-C5BD-B8DCA5A43645}" dt="2020-04-06T22:04:58.170" v="11"/>
          <ac:spMkLst>
            <pc:docMk/>
            <pc:sldMk cId="3266295901" sldId="262"/>
            <ac:spMk id="58" creationId="{0BC9EFE1-D8CB-4668-9980-DB108327A794}"/>
          </ac:spMkLst>
        </pc:spChg>
        <pc:spChg chg="add">
          <ac:chgData name="Barbara Santelices Perez" userId="S::bsantelices@fundacionilumina.cl::864dae4a-5c11-4810-b358-c99e2157792a" providerId="AD" clId="Web-{7A33754D-760C-83E1-C5BD-B8DCA5A43645}" dt="2020-04-06T22:04:58.202" v="12"/>
          <ac:spMkLst>
            <pc:docMk/>
            <pc:sldMk cId="3266295901" sldId="262"/>
            <ac:spMk id="59" creationId="{1DB7C82F-AB7E-4F0C-B829-FA1B9C415180}"/>
          </ac:spMkLst>
        </pc:spChg>
        <pc:spChg chg="add del">
          <ac:chgData name="Barbara Santelices Perez" userId="S::bsantelices@fundacionilumina.cl::864dae4a-5c11-4810-b358-c99e2157792a" providerId="AD" clId="Web-{7A33754D-760C-83E1-C5BD-B8DCA5A43645}" dt="2020-04-06T22:04:18.514" v="9"/>
          <ac:spMkLst>
            <pc:docMk/>
            <pc:sldMk cId="3266295901" sldId="262"/>
            <ac:spMk id="61" creationId="{1DB7C82F-AB7E-4F0C-B829-FA1B9C415180}"/>
          </ac:spMkLst>
        </pc:spChg>
        <pc:spChg chg="add del">
          <ac:chgData name="Barbara Santelices Perez" userId="S::bsantelices@fundacionilumina.cl::864dae4a-5c11-4810-b358-c99e2157792a" providerId="AD" clId="Web-{7A33754D-760C-83E1-C5BD-B8DCA5A43645}" dt="2020-04-06T22:04:58.170" v="11"/>
          <ac:spMkLst>
            <pc:docMk/>
            <pc:sldMk cId="3266295901" sldId="262"/>
            <ac:spMk id="65" creationId="{77DA6D33-2D62-458C-BF5D-DBF612FD557E}"/>
          </ac:spMkLst>
        </pc:spChg>
        <pc:picChg chg="mod">
          <ac:chgData name="Barbara Santelices Perez" userId="S::bsantelices@fundacionilumina.cl::864dae4a-5c11-4810-b358-c99e2157792a" providerId="AD" clId="Web-{7A33754D-760C-83E1-C5BD-B8DCA5A43645}" dt="2020-04-06T22:04:58.202" v="12"/>
          <ac:picMkLst>
            <pc:docMk/>
            <pc:sldMk cId="3266295901" sldId="262"/>
            <ac:picMk id="2" creationId="{F264C6BA-1749-4C02-ABE9-39CDF81DE2A3}"/>
          </ac:picMkLst>
        </pc:picChg>
        <pc:picChg chg="add del">
          <ac:chgData name="Barbara Santelices Perez" userId="S::bsantelices@fundacionilumina.cl::864dae4a-5c11-4810-b358-c99e2157792a" providerId="AD" clId="Web-{7A33754D-760C-83E1-C5BD-B8DCA5A43645}" dt="2020-04-06T22:04:58.202" v="12"/>
          <ac:picMkLst>
            <pc:docMk/>
            <pc:sldMk cId="3266295901" sldId="262"/>
            <ac:picMk id="54" creationId="{7CBAE1BD-B8E4-4029-8AA2-C77E4FED9864}"/>
          </ac:picMkLst>
        </pc:picChg>
        <pc:picChg chg="add del">
          <ac:chgData name="Barbara Santelices Perez" userId="S::bsantelices@fundacionilumina.cl::864dae4a-5c11-4810-b358-c99e2157792a" providerId="AD" clId="Web-{7A33754D-760C-83E1-C5BD-B8DCA5A43645}" dt="2020-04-06T22:04:58.170" v="11"/>
          <ac:picMkLst>
            <pc:docMk/>
            <pc:sldMk cId="3266295901" sldId="262"/>
            <ac:picMk id="63" creationId="{7CBAE1BD-B8E4-4029-8AA2-C77E4FED9864}"/>
          </ac:picMkLst>
        </pc:picChg>
      </pc:sldChg>
    </pc:docChg>
  </pc:docChgLst>
  <pc:docChgLst>
    <pc:chgData name="Barbara Santelices Perez" userId="S::bsantelices@fundacionilumina.cl::864dae4a-5c11-4810-b358-c99e2157792a" providerId="AD" clId="Web-{F3892BBB-7326-7BF2-0460-76069B3608E5}"/>
    <pc:docChg chg="modSld">
      <pc:chgData name="Barbara Santelices Perez" userId="S::bsantelices@fundacionilumina.cl::864dae4a-5c11-4810-b358-c99e2157792a" providerId="AD" clId="Web-{F3892BBB-7326-7BF2-0460-76069B3608E5}" dt="2020-04-08T19:47:40.225" v="142"/>
      <pc:docMkLst>
        <pc:docMk/>
      </pc:docMkLst>
      <pc:sldChg chg="modNotes">
        <pc:chgData name="Barbara Santelices Perez" userId="S::bsantelices@fundacionilumina.cl::864dae4a-5c11-4810-b358-c99e2157792a" providerId="AD" clId="Web-{F3892BBB-7326-7BF2-0460-76069B3608E5}" dt="2020-04-08T19:44:47.062" v="82"/>
        <pc:sldMkLst>
          <pc:docMk/>
          <pc:sldMk cId="2789371099" sldId="259"/>
        </pc:sldMkLst>
      </pc:sldChg>
      <pc:sldChg chg="modNotes">
        <pc:chgData name="Barbara Santelices Perez" userId="S::bsantelices@fundacionilumina.cl::864dae4a-5c11-4810-b358-c99e2157792a" providerId="AD" clId="Web-{F3892BBB-7326-7BF2-0460-76069B3608E5}" dt="2020-04-08T19:45:59.690" v="103"/>
        <pc:sldMkLst>
          <pc:docMk/>
          <pc:sldMk cId="1935094822" sldId="272"/>
        </pc:sldMkLst>
      </pc:sldChg>
      <pc:sldChg chg="modNotes">
        <pc:chgData name="Barbara Santelices Perez" userId="S::bsantelices@fundacionilumina.cl::864dae4a-5c11-4810-b358-c99e2157792a" providerId="AD" clId="Web-{F3892BBB-7326-7BF2-0460-76069B3608E5}" dt="2020-04-08T19:42:03.322" v="37"/>
        <pc:sldMkLst>
          <pc:docMk/>
          <pc:sldMk cId="1417354080" sldId="302"/>
        </pc:sldMkLst>
      </pc:sldChg>
      <pc:sldChg chg="modSp modNotes">
        <pc:chgData name="Barbara Santelices Perez" userId="S::bsantelices@fundacionilumina.cl::864dae4a-5c11-4810-b358-c99e2157792a" providerId="AD" clId="Web-{F3892BBB-7326-7BF2-0460-76069B3608E5}" dt="2020-04-08T19:43:23.669" v="55"/>
        <pc:sldMkLst>
          <pc:docMk/>
          <pc:sldMk cId="2035331090" sldId="331"/>
        </pc:sldMkLst>
        <pc:spChg chg="mod">
          <ac:chgData name="Barbara Santelices Perez" userId="S::bsantelices@fundacionilumina.cl::864dae4a-5c11-4810-b358-c99e2157792a" providerId="AD" clId="Web-{F3892BBB-7326-7BF2-0460-76069B3608E5}" dt="2020-04-08T19:43:06.480" v="44" actId="20577"/>
          <ac:spMkLst>
            <pc:docMk/>
            <pc:sldMk cId="2035331090" sldId="331"/>
            <ac:spMk id="3" creationId="{A2C4E00D-7FAC-4656-8804-BAB4E0E21850}"/>
          </ac:spMkLst>
        </pc:spChg>
      </pc:sldChg>
      <pc:sldChg chg="modSp modNotes">
        <pc:chgData name="Barbara Santelices Perez" userId="S::bsantelices@fundacionilumina.cl::864dae4a-5c11-4810-b358-c99e2157792a" providerId="AD" clId="Web-{F3892BBB-7326-7BF2-0460-76069B3608E5}" dt="2020-04-08T19:47:40.225" v="142"/>
        <pc:sldMkLst>
          <pc:docMk/>
          <pc:sldMk cId="374269314" sldId="333"/>
        </pc:sldMkLst>
        <pc:spChg chg="mod">
          <ac:chgData name="Barbara Santelices Perez" userId="S::bsantelices@fundacionilumina.cl::864dae4a-5c11-4810-b358-c99e2157792a" providerId="AD" clId="Web-{F3892BBB-7326-7BF2-0460-76069B3608E5}" dt="2020-04-08T19:47:02.880" v="136" actId="20577"/>
          <ac:spMkLst>
            <pc:docMk/>
            <pc:sldMk cId="374269314" sldId="333"/>
            <ac:spMk id="2" creationId="{0EFF71A2-9AA2-C541-9CD0-222BD6044947}"/>
          </ac:spMkLst>
        </pc:spChg>
      </pc:sldChg>
    </pc:docChg>
  </pc:docChgLst>
  <pc:docChgLst>
    <pc:chgData name="Josefina Prieto" userId="S::jprieto@fundacionilumina.cl::be93b967-25aa-45dd-a07c-08e9880686ad" providerId="AD" clId="Web-{8E4F881A-B09E-4FD4-B072-E851CAE0F01F}"/>
    <pc:docChg chg="modSld">
      <pc:chgData name="Josefina Prieto" userId="S::jprieto@fundacionilumina.cl::be93b967-25aa-45dd-a07c-08e9880686ad" providerId="AD" clId="Web-{8E4F881A-B09E-4FD4-B072-E851CAE0F01F}" dt="2020-04-02T14:10:23.260" v="906" actId="20577"/>
      <pc:docMkLst>
        <pc:docMk/>
      </pc:docMkLst>
      <pc:sldChg chg="modSp modNotes">
        <pc:chgData name="Josefina Prieto" userId="S::jprieto@fundacionilumina.cl::be93b967-25aa-45dd-a07c-08e9880686ad" providerId="AD" clId="Web-{8E4F881A-B09E-4FD4-B072-E851CAE0F01F}" dt="2020-04-02T13:56:07.619" v="13" actId="1076"/>
        <pc:sldMkLst>
          <pc:docMk/>
          <pc:sldMk cId="3266295901" sldId="262"/>
        </pc:sldMkLst>
        <pc:spChg chg="mod">
          <ac:chgData name="Josefina Prieto" userId="S::jprieto@fundacionilumina.cl::be93b967-25aa-45dd-a07c-08e9880686ad" providerId="AD" clId="Web-{8E4F881A-B09E-4FD4-B072-E851CAE0F01F}" dt="2020-04-02T13:56:07.619" v="13" actId="1076"/>
          <ac:spMkLst>
            <pc:docMk/>
            <pc:sldMk cId="3266295901" sldId="262"/>
            <ac:spMk id="6" creationId="{F92F3885-CDFC-0546-B1C5-BBEFB47E4526}"/>
          </ac:spMkLst>
        </pc:spChg>
      </pc:sldChg>
      <pc:sldChg chg="modSp modNotes">
        <pc:chgData name="Josefina Prieto" userId="S::jprieto@fundacionilumina.cl::be93b967-25aa-45dd-a07c-08e9880686ad" providerId="AD" clId="Web-{8E4F881A-B09E-4FD4-B072-E851CAE0F01F}" dt="2020-04-02T14:08:01.994" v="754"/>
        <pc:sldMkLst>
          <pc:docMk/>
          <pc:sldMk cId="1381801585" sldId="299"/>
        </pc:sldMkLst>
        <pc:spChg chg="mod">
          <ac:chgData name="Josefina Prieto" userId="S::jprieto@fundacionilumina.cl::be93b967-25aa-45dd-a07c-08e9880686ad" providerId="AD" clId="Web-{8E4F881A-B09E-4FD4-B072-E851CAE0F01F}" dt="2020-04-02T14:07:27.916" v="745" actId="20577"/>
          <ac:spMkLst>
            <pc:docMk/>
            <pc:sldMk cId="1381801585" sldId="299"/>
            <ac:spMk id="25" creationId="{3CCB79DC-E8AC-8047-90AE-075B65526BD4}"/>
          </ac:spMkLst>
        </pc:spChg>
      </pc:sldChg>
      <pc:sldChg chg="modSp modNotes">
        <pc:chgData name="Josefina Prieto" userId="S::jprieto@fundacionilumina.cl::be93b967-25aa-45dd-a07c-08e9880686ad" providerId="AD" clId="Web-{8E4F881A-B09E-4FD4-B072-E851CAE0F01F}" dt="2020-04-02T14:09:08.494" v="787"/>
        <pc:sldMkLst>
          <pc:docMk/>
          <pc:sldMk cId="2830220605" sldId="304"/>
        </pc:sldMkLst>
        <pc:spChg chg="mod">
          <ac:chgData name="Josefina Prieto" userId="S::jprieto@fundacionilumina.cl::be93b967-25aa-45dd-a07c-08e9880686ad" providerId="AD" clId="Web-{8E4F881A-B09E-4FD4-B072-E851CAE0F01F}" dt="2020-04-02T14:01:55.416" v="373" actId="20577"/>
          <ac:spMkLst>
            <pc:docMk/>
            <pc:sldMk cId="2830220605" sldId="304"/>
            <ac:spMk id="6" creationId="{F92F3885-CDFC-0546-B1C5-BBEFB47E4526}"/>
          </ac:spMkLst>
        </pc:spChg>
      </pc:sldChg>
      <pc:sldChg chg="modSp modNotes">
        <pc:chgData name="Josefina Prieto" userId="S::jprieto@fundacionilumina.cl::be93b967-25aa-45dd-a07c-08e9880686ad" providerId="AD" clId="Web-{8E4F881A-B09E-4FD4-B072-E851CAE0F01F}" dt="2020-04-02T14:00:48.385" v="327"/>
        <pc:sldMkLst>
          <pc:docMk/>
          <pc:sldMk cId="586138028" sldId="308"/>
        </pc:sldMkLst>
        <pc:spChg chg="mod">
          <ac:chgData name="Josefina Prieto" userId="S::jprieto@fundacionilumina.cl::be93b967-25aa-45dd-a07c-08e9880686ad" providerId="AD" clId="Web-{8E4F881A-B09E-4FD4-B072-E851CAE0F01F}" dt="2020-04-02T14:00:34.806" v="313" actId="20577"/>
          <ac:spMkLst>
            <pc:docMk/>
            <pc:sldMk cId="586138028" sldId="308"/>
            <ac:spMk id="6" creationId="{F92F3885-CDFC-0546-B1C5-BBEFB47E4526}"/>
          </ac:spMkLst>
        </pc:spChg>
      </pc:sldChg>
      <pc:sldChg chg="modSp modNotes">
        <pc:chgData name="Josefina Prieto" userId="S::jprieto@fundacionilumina.cl::be93b967-25aa-45dd-a07c-08e9880686ad" providerId="AD" clId="Web-{8E4F881A-B09E-4FD4-B072-E851CAE0F01F}" dt="2020-04-02T14:10:16.666" v="905" actId="20577"/>
        <pc:sldMkLst>
          <pc:docMk/>
          <pc:sldMk cId="3100087704" sldId="322"/>
        </pc:sldMkLst>
        <pc:spChg chg="mod">
          <ac:chgData name="Josefina Prieto" userId="S::jprieto@fundacionilumina.cl::be93b967-25aa-45dd-a07c-08e9880686ad" providerId="AD" clId="Web-{8E4F881A-B09E-4FD4-B072-E851CAE0F01F}" dt="2020-04-02T14:10:16.666" v="905" actId="20577"/>
          <ac:spMkLst>
            <pc:docMk/>
            <pc:sldMk cId="3100087704" sldId="322"/>
            <ac:spMk id="6" creationId="{F92F3885-CDFC-0546-B1C5-BBEFB47E4526}"/>
          </ac:spMkLst>
        </pc:spChg>
      </pc:sldChg>
      <pc:sldChg chg="addSp delSp modSp modNotes">
        <pc:chgData name="Josefina Prieto" userId="S::jprieto@fundacionilumina.cl::be93b967-25aa-45dd-a07c-08e9880686ad" providerId="AD" clId="Web-{8E4F881A-B09E-4FD4-B072-E851CAE0F01F}" dt="2020-04-02T13:59:05.994" v="168" actId="14100"/>
        <pc:sldMkLst>
          <pc:docMk/>
          <pc:sldMk cId="486068433" sldId="323"/>
        </pc:sldMkLst>
        <pc:spChg chg="add mod">
          <ac:chgData name="Josefina Prieto" userId="S::jprieto@fundacionilumina.cl::be93b967-25aa-45dd-a07c-08e9880686ad" providerId="AD" clId="Web-{8E4F881A-B09E-4FD4-B072-E851CAE0F01F}" dt="2020-04-02T13:59:05.994" v="168" actId="14100"/>
          <ac:spMkLst>
            <pc:docMk/>
            <pc:sldMk cId="486068433" sldId="323"/>
            <ac:spMk id="2" creationId="{A9270855-3B6B-47ED-81AE-E3BD7CEE6989}"/>
          </ac:spMkLst>
        </pc:spChg>
        <pc:spChg chg="del">
          <ac:chgData name="Josefina Prieto" userId="S::jprieto@fundacionilumina.cl::be93b967-25aa-45dd-a07c-08e9880686ad" providerId="AD" clId="Web-{8E4F881A-B09E-4FD4-B072-E851CAE0F01F}" dt="2020-04-02T13:56:16.041" v="14"/>
          <ac:spMkLst>
            <pc:docMk/>
            <pc:sldMk cId="486068433" sldId="323"/>
            <ac:spMk id="6" creationId="{F92F3885-CDFC-0546-B1C5-BBEFB47E4526}"/>
          </ac:spMkLst>
        </pc:spChg>
        <pc:picChg chg="mod">
          <ac:chgData name="Josefina Prieto" userId="S::jprieto@fundacionilumina.cl::be93b967-25aa-45dd-a07c-08e9880686ad" providerId="AD" clId="Web-{8E4F881A-B09E-4FD4-B072-E851CAE0F01F}" dt="2020-04-02T13:57:55.400" v="17" actId="1076"/>
          <ac:picMkLst>
            <pc:docMk/>
            <pc:sldMk cId="486068433" sldId="323"/>
            <ac:picMk id="5" creationId="{00000000-0000-0000-0000-000000000000}"/>
          </ac:picMkLst>
        </pc:picChg>
      </pc:sldChg>
    </pc:docChg>
  </pc:docChgLst>
  <pc:docChgLst>
    <pc:chgData name="Francisca Reutter" userId="S::freutter@fundacionilumina.cl::0aa945e7-c39f-453f-a457-582aeb8792b3" providerId="AD" clId="Web-{12DBD7B8-6AC7-23B7-5F6A-9261481FA24F}"/>
    <pc:docChg chg="addSld delSld modSld">
      <pc:chgData name="Francisca Reutter" userId="S::freutter@fundacionilumina.cl::0aa945e7-c39f-453f-a457-582aeb8792b3" providerId="AD" clId="Web-{12DBD7B8-6AC7-23B7-5F6A-9261481FA24F}" dt="2020-04-15T20:49:28.007" v="2640" actId="14100"/>
      <pc:docMkLst>
        <pc:docMk/>
      </pc:docMkLst>
      <pc:sldChg chg="addSp delSp modSp">
        <pc:chgData name="Francisca Reutter" userId="S::freutter@fundacionilumina.cl::0aa945e7-c39f-453f-a457-582aeb8792b3" providerId="AD" clId="Web-{12DBD7B8-6AC7-23B7-5F6A-9261481FA24F}" dt="2020-04-15T20:48:51.210" v="2637"/>
        <pc:sldMkLst>
          <pc:docMk/>
          <pc:sldMk cId="1935094822" sldId="272"/>
        </pc:sldMkLst>
        <pc:spChg chg="mod">
          <ac:chgData name="Francisca Reutter" userId="S::freutter@fundacionilumina.cl::0aa945e7-c39f-453f-a457-582aeb8792b3" providerId="AD" clId="Web-{12DBD7B8-6AC7-23B7-5F6A-9261481FA24F}" dt="2020-04-15T20:42:19.632" v="2557" actId="20577"/>
          <ac:spMkLst>
            <pc:docMk/>
            <pc:sldMk cId="1935094822" sldId="272"/>
            <ac:spMk id="4" creationId="{A5A795B2-2584-5C47-8782-AAA97B7859A6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25:18.149" v="1617" actId="1076"/>
          <ac:spMkLst>
            <pc:docMk/>
            <pc:sldMk cId="1935094822" sldId="272"/>
            <ac:spMk id="5" creationId="{F988CDB3-73D1-6A45-8DBD-F2C27EB5D0BD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26:02.555" v="1714" actId="1076"/>
          <ac:spMkLst>
            <pc:docMk/>
            <pc:sldMk cId="1935094822" sldId="272"/>
            <ac:spMk id="7" creationId="{7A160DE4-5FD9-524A-8814-0E64DAC24AE4}"/>
          </ac:spMkLst>
        </pc:spChg>
        <pc:spChg chg="add del mod">
          <ac:chgData name="Francisca Reutter" userId="S::freutter@fundacionilumina.cl::0aa945e7-c39f-453f-a457-582aeb8792b3" providerId="AD" clId="Web-{12DBD7B8-6AC7-23B7-5F6A-9261481FA24F}" dt="2020-04-15T20:48:51.210" v="2637"/>
          <ac:spMkLst>
            <pc:docMk/>
            <pc:sldMk cId="1935094822" sldId="272"/>
            <ac:spMk id="19" creationId="{ECD88E95-696A-9641-9EEE-4D72E8468B74}"/>
          </ac:spMkLst>
        </pc:spChg>
        <pc:spChg chg="add del mod">
          <ac:chgData name="Francisca Reutter" userId="S::freutter@fundacionilumina.cl::0aa945e7-c39f-453f-a457-582aeb8792b3" providerId="AD" clId="Web-{12DBD7B8-6AC7-23B7-5F6A-9261481FA24F}" dt="2020-04-15T20:48:48.163" v="2636"/>
          <ac:spMkLst>
            <pc:docMk/>
            <pc:sldMk cId="1935094822" sldId="272"/>
            <ac:spMk id="21" creationId="{17712360-0352-DE40-808C-D8453A5A934E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24:43.305" v="1560" actId="1076"/>
          <ac:spMkLst>
            <pc:docMk/>
            <pc:sldMk cId="1935094822" sldId="272"/>
            <ac:spMk id="22" creationId="{E2DE6520-02E1-8D45-A8E0-72BAD1E27C9E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28:57.836" v="1921" actId="14100"/>
          <ac:spMkLst>
            <pc:docMk/>
            <pc:sldMk cId="1935094822" sldId="272"/>
            <ac:spMk id="23" creationId="{B9F91B98-B5C4-D446-BE6E-3F6C0F76C299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42:02.711" v="2546" actId="1076"/>
          <ac:spMkLst>
            <pc:docMk/>
            <pc:sldMk cId="1935094822" sldId="272"/>
            <ac:spMk id="24" creationId="{53EAF631-FAB8-0747-BC47-59886C7386F0}"/>
          </ac:spMkLst>
        </pc:spChg>
      </pc:sldChg>
      <pc:sldChg chg="addSp delSp modSp">
        <pc:chgData name="Francisca Reutter" userId="S::freutter@fundacionilumina.cl::0aa945e7-c39f-453f-a457-582aeb8792b3" providerId="AD" clId="Web-{12DBD7B8-6AC7-23B7-5F6A-9261481FA24F}" dt="2020-04-15T20:49:28.007" v="2640" actId="14100"/>
        <pc:sldMkLst>
          <pc:docMk/>
          <pc:sldMk cId="2883799650" sldId="274"/>
        </pc:sldMkLst>
        <pc:spChg chg="mod">
          <ac:chgData name="Francisca Reutter" userId="S::freutter@fundacionilumina.cl::0aa945e7-c39f-453f-a457-582aeb8792b3" providerId="AD" clId="Web-{12DBD7B8-6AC7-23B7-5F6A-9261481FA24F}" dt="2020-04-15T20:12:32.103" v="485" actId="1076"/>
          <ac:spMkLst>
            <pc:docMk/>
            <pc:sldMk cId="2883799650" sldId="274"/>
            <ac:spMk id="2" creationId="{39B98F88-9C2B-2D49-93A4-03743902F035}"/>
          </ac:spMkLst>
        </pc:spChg>
        <pc:spChg chg="del mod">
          <ac:chgData name="Francisca Reutter" userId="S::freutter@fundacionilumina.cl::0aa945e7-c39f-453f-a457-582aeb8792b3" providerId="AD" clId="Web-{12DBD7B8-6AC7-23B7-5F6A-9261481FA24F}" dt="2020-04-15T20:10:25.572" v="221"/>
          <ac:spMkLst>
            <pc:docMk/>
            <pc:sldMk cId="2883799650" sldId="274"/>
            <ac:spMk id="3" creationId="{E92E87F3-029B-41CE-A001-5FBA098C9738}"/>
          </ac:spMkLst>
        </pc:spChg>
        <pc:spChg chg="add">
          <ac:chgData name="Francisca Reutter" userId="S::freutter@fundacionilumina.cl::0aa945e7-c39f-453f-a457-582aeb8792b3" providerId="AD" clId="Web-{12DBD7B8-6AC7-23B7-5F6A-9261481FA24F}" dt="2020-04-15T20:24:00.493" v="1532"/>
          <ac:spMkLst>
            <pc:docMk/>
            <pc:sldMk cId="2883799650" sldId="274"/>
            <ac:spMk id="4" creationId="{F4B806F6-DEA0-4C2B-B035-201E2FF4774C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24:08.837" v="1553" actId="20577"/>
          <ac:spMkLst>
            <pc:docMk/>
            <pc:sldMk cId="2883799650" sldId="274"/>
            <ac:spMk id="6" creationId="{F92F3885-CDFC-0546-B1C5-BBEFB47E4526}"/>
          </ac:spMkLst>
        </pc:spChg>
        <pc:spChg chg="del mod">
          <ac:chgData name="Francisca Reutter" userId="S::freutter@fundacionilumina.cl::0aa945e7-c39f-453f-a457-582aeb8792b3" providerId="AD" clId="Web-{12DBD7B8-6AC7-23B7-5F6A-9261481FA24F}" dt="2020-04-15T20:24:02.821" v="1533"/>
          <ac:spMkLst>
            <pc:docMk/>
            <pc:sldMk cId="2883799650" sldId="274"/>
            <ac:spMk id="7" creationId="{006C877A-F632-8341-8FE7-3D5B9FBE7BE6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09:41.306" v="196" actId="20577"/>
          <ac:spMkLst>
            <pc:docMk/>
            <pc:sldMk cId="2883799650" sldId="274"/>
            <ac:spMk id="10" creationId="{2E4FA9EA-97CA-C24E-8A8A-E88A03CC1B03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18" v="486" actId="1076"/>
          <ac:spMkLst>
            <pc:docMk/>
            <pc:sldMk cId="2883799650" sldId="274"/>
            <ac:spMk id="15" creationId="{6E73E148-677D-6B44-926A-3C06E8999DE0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18" v="487" actId="1076"/>
          <ac:spMkLst>
            <pc:docMk/>
            <pc:sldMk cId="2883799650" sldId="274"/>
            <ac:spMk id="16" creationId="{81AB7F44-3543-1C42-BCA1-837E2A8BC298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34" v="488" actId="1076"/>
          <ac:spMkLst>
            <pc:docMk/>
            <pc:sldMk cId="2883799650" sldId="274"/>
            <ac:spMk id="17" creationId="{5B2A2B29-AA34-DE44-AF66-CA9BFF279535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50" v="489" actId="1076"/>
          <ac:spMkLst>
            <pc:docMk/>
            <pc:sldMk cId="2883799650" sldId="274"/>
            <ac:spMk id="18" creationId="{F5A1E327-5ADA-DF49-B19B-511AE1C83881}"/>
          </ac:spMkLst>
        </pc:spChg>
        <pc:spChg chg="add mod">
          <ac:chgData name="Francisca Reutter" userId="S::freutter@fundacionilumina.cl::0aa945e7-c39f-453f-a457-582aeb8792b3" providerId="AD" clId="Web-{12DBD7B8-6AC7-23B7-5F6A-9261481FA24F}" dt="2020-04-15T20:49:28.007" v="2640" actId="14100"/>
          <ac:spMkLst>
            <pc:docMk/>
            <pc:sldMk cId="2883799650" sldId="274"/>
            <ac:spMk id="22" creationId="{FFD2FA10-9C49-456D-8B4D-B993E4FC1472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50" v="490" actId="1076"/>
          <ac:spMkLst>
            <pc:docMk/>
            <pc:sldMk cId="2883799650" sldId="274"/>
            <ac:spMk id="24" creationId="{73F044EF-8711-A644-8C4F-7FC95B607F85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81" v="491" actId="1076"/>
          <ac:spMkLst>
            <pc:docMk/>
            <pc:sldMk cId="2883799650" sldId="274"/>
            <ac:spMk id="27" creationId="{27ED67E7-7C4D-4440-A0B6-929F0F51A794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81" v="492" actId="1076"/>
          <ac:spMkLst>
            <pc:docMk/>
            <pc:sldMk cId="2883799650" sldId="274"/>
            <ac:spMk id="28" creationId="{4FD00776-AD58-7C44-A348-AA55A146D562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97" v="493" actId="1076"/>
          <ac:spMkLst>
            <pc:docMk/>
            <pc:sldMk cId="2883799650" sldId="274"/>
            <ac:spMk id="29" creationId="{7650C875-CB15-1E41-A67B-0B4485CC448D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2:32.197" v="494" actId="1076"/>
          <ac:spMkLst>
            <pc:docMk/>
            <pc:sldMk cId="2883799650" sldId="274"/>
            <ac:spMk id="30" creationId="{8641997B-B0F3-5146-BC50-1F8F496F7179}"/>
          </ac:spMkLst>
        </pc:spChg>
        <pc:picChg chg="mod">
          <ac:chgData name="Francisca Reutter" userId="S::freutter@fundacionilumina.cl::0aa945e7-c39f-453f-a457-582aeb8792b3" providerId="AD" clId="Web-{12DBD7B8-6AC7-23B7-5F6A-9261481FA24F}" dt="2020-04-15T20:12:32.087" v="484" actId="1076"/>
          <ac:picMkLst>
            <pc:docMk/>
            <pc:sldMk cId="2883799650" sldId="274"/>
            <ac:picMk id="34" creationId="{2613AA0C-3557-9344-ABC3-203C97CA1DA2}"/>
          </ac:picMkLst>
        </pc:picChg>
        <pc:picChg chg="mod">
          <ac:chgData name="Francisca Reutter" userId="S::freutter@fundacionilumina.cl::0aa945e7-c39f-453f-a457-582aeb8792b3" providerId="AD" clId="Web-{12DBD7B8-6AC7-23B7-5F6A-9261481FA24F}" dt="2020-04-15T20:12:32.212" v="495" actId="1076"/>
          <ac:picMkLst>
            <pc:docMk/>
            <pc:sldMk cId="2883799650" sldId="274"/>
            <ac:picMk id="36" creationId="{2294CE0F-FD71-E649-928E-FF3FFE58AC2E}"/>
          </ac:picMkLst>
        </pc:picChg>
        <pc:picChg chg="mod">
          <ac:chgData name="Francisca Reutter" userId="S::freutter@fundacionilumina.cl::0aa945e7-c39f-453f-a457-582aeb8792b3" providerId="AD" clId="Web-{12DBD7B8-6AC7-23B7-5F6A-9261481FA24F}" dt="2020-04-15T20:12:32.072" v="483" actId="1076"/>
          <ac:picMkLst>
            <pc:docMk/>
            <pc:sldMk cId="2883799650" sldId="274"/>
            <ac:picMk id="38" creationId="{F9CD0EF8-88AB-044E-864F-A9091421DF19}"/>
          </ac:picMkLst>
        </pc:picChg>
        <pc:picChg chg="mod">
          <ac:chgData name="Francisca Reutter" userId="S::freutter@fundacionilumina.cl::0aa945e7-c39f-453f-a457-582aeb8792b3" providerId="AD" clId="Web-{12DBD7B8-6AC7-23B7-5F6A-9261481FA24F}" dt="2020-04-15T20:12:32.072" v="482" actId="1076"/>
          <ac:picMkLst>
            <pc:docMk/>
            <pc:sldMk cId="2883799650" sldId="274"/>
            <ac:picMk id="40" creationId="{D470BE9D-B063-FA46-B315-245F2A06CC81}"/>
          </ac:picMkLst>
        </pc:picChg>
        <pc:picChg chg="mod">
          <ac:chgData name="Francisca Reutter" userId="S::freutter@fundacionilumina.cl::0aa945e7-c39f-453f-a457-582aeb8792b3" providerId="AD" clId="Web-{12DBD7B8-6AC7-23B7-5F6A-9261481FA24F}" dt="2020-04-15T20:12:32.040" v="481" actId="1076"/>
          <ac:picMkLst>
            <pc:docMk/>
            <pc:sldMk cId="2883799650" sldId="274"/>
            <ac:picMk id="53" creationId="{EA95E183-6C6F-6F4D-B897-8240A19FA64E}"/>
          </ac:picMkLst>
        </pc:picChg>
      </pc:sldChg>
      <pc:sldChg chg="addSp delSp modSp">
        <pc:chgData name="Francisca Reutter" userId="S::freutter@fundacionilumina.cl::0aa945e7-c39f-453f-a457-582aeb8792b3" providerId="AD" clId="Web-{12DBD7B8-6AC7-23B7-5F6A-9261481FA24F}" dt="2020-04-15T20:49:16.820" v="2639"/>
        <pc:sldMkLst>
          <pc:docMk/>
          <pc:sldMk cId="3575456665" sldId="284"/>
        </pc:sldMkLst>
        <pc:spChg chg="mod">
          <ac:chgData name="Francisca Reutter" userId="S::freutter@fundacionilumina.cl::0aa945e7-c39f-453f-a457-582aeb8792b3" providerId="AD" clId="Web-{12DBD7B8-6AC7-23B7-5F6A-9261481FA24F}" dt="2020-04-15T20:43:44.789" v="2584" actId="20577"/>
          <ac:spMkLst>
            <pc:docMk/>
            <pc:sldMk cId="3575456665" sldId="284"/>
            <ac:spMk id="2" creationId="{C84FDDCB-E465-41B3-A2AA-3578AEA5B98D}"/>
          </ac:spMkLst>
        </pc:spChg>
        <pc:picChg chg="add del">
          <ac:chgData name="Francisca Reutter" userId="S::freutter@fundacionilumina.cl::0aa945e7-c39f-453f-a457-582aeb8792b3" providerId="AD" clId="Web-{12DBD7B8-6AC7-23B7-5F6A-9261481FA24F}" dt="2020-04-15T20:49:16.820" v="2639"/>
          <ac:picMkLst>
            <pc:docMk/>
            <pc:sldMk cId="3575456665" sldId="284"/>
            <ac:picMk id="3" creationId="{C1321C33-ECD9-4407-B07B-285464808D3F}"/>
          </ac:picMkLst>
        </pc:picChg>
      </pc:sldChg>
      <pc:sldChg chg="modSp">
        <pc:chgData name="Francisca Reutter" userId="S::freutter@fundacionilumina.cl::0aa945e7-c39f-453f-a457-582aeb8792b3" providerId="AD" clId="Web-{12DBD7B8-6AC7-23B7-5F6A-9261481FA24F}" dt="2020-04-15T20:44:02.789" v="2588" actId="20577"/>
        <pc:sldMkLst>
          <pc:docMk/>
          <pc:sldMk cId="4242722651" sldId="332"/>
        </pc:sldMkLst>
        <pc:spChg chg="mod">
          <ac:chgData name="Francisca Reutter" userId="S::freutter@fundacionilumina.cl::0aa945e7-c39f-453f-a457-582aeb8792b3" providerId="AD" clId="Web-{12DBD7B8-6AC7-23B7-5F6A-9261481FA24F}" dt="2020-04-15T20:44:02.789" v="2588" actId="20577"/>
          <ac:spMkLst>
            <pc:docMk/>
            <pc:sldMk cId="4242722651" sldId="332"/>
            <ac:spMk id="2" creationId="{0EFF71A2-9AA2-C541-9CD0-222BD6044947}"/>
          </ac:spMkLst>
        </pc:spChg>
      </pc:sldChg>
      <pc:sldChg chg="addSp delSp modSp mod setBg delAnim">
        <pc:chgData name="Francisca Reutter" userId="S::freutter@fundacionilumina.cl::0aa945e7-c39f-453f-a457-582aeb8792b3" providerId="AD" clId="Web-{12DBD7B8-6AC7-23B7-5F6A-9261481FA24F}" dt="2020-04-15T20:47:14.242" v="2618" actId="1076"/>
        <pc:sldMkLst>
          <pc:docMk/>
          <pc:sldMk cId="3810012264" sldId="334"/>
        </pc:sldMkLst>
        <pc:spChg chg="add mod ord">
          <ac:chgData name="Francisca Reutter" userId="S::freutter@fundacionilumina.cl::0aa945e7-c39f-453f-a457-582aeb8792b3" providerId="AD" clId="Web-{12DBD7B8-6AC7-23B7-5F6A-9261481FA24F}" dt="2020-04-15T20:47:14.242" v="2618" actId="1076"/>
          <ac:spMkLst>
            <pc:docMk/>
            <pc:sldMk cId="3810012264" sldId="334"/>
            <ac:spMk id="2" creationId="{73596DB6-FF4D-4275-BA17-26E51D8142AE}"/>
          </ac:spMkLst>
        </pc:spChg>
        <pc:spChg chg="add mod ord">
          <ac:chgData name="Francisca Reutter" userId="S::freutter@fundacionilumina.cl::0aa945e7-c39f-453f-a457-582aeb8792b3" providerId="AD" clId="Web-{12DBD7B8-6AC7-23B7-5F6A-9261481FA24F}" dt="2020-04-15T20:46:45.335" v="2614" actId="1076"/>
          <ac:spMkLst>
            <pc:docMk/>
            <pc:sldMk cId="3810012264" sldId="334"/>
            <ac:spMk id="3" creationId="{AE4843DA-1C58-4ECC-9CAF-48661C4717B7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6:43.540" v="1095" actId="20577"/>
          <ac:spMkLst>
            <pc:docMk/>
            <pc:sldMk cId="3810012264" sldId="334"/>
            <ac:spMk id="4" creationId="{A5A795B2-2584-5C47-8782-AAA97B7859A6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17:28.696" v="1184" actId="20577"/>
          <ac:spMkLst>
            <pc:docMk/>
            <pc:sldMk cId="3810012264" sldId="334"/>
            <ac:spMk id="5" creationId="{F988CDB3-73D1-6A45-8DBD-F2C27EB5D0BD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16:51.946" v="1099"/>
          <ac:spMkLst>
            <pc:docMk/>
            <pc:sldMk cId="3810012264" sldId="334"/>
            <ac:spMk id="7" creationId="{7A160DE4-5FD9-524A-8814-0E64DAC24AE4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46:00.898" v="2598"/>
          <ac:spMkLst>
            <pc:docMk/>
            <pc:sldMk cId="3810012264" sldId="334"/>
            <ac:spMk id="19" creationId="{ECD88E95-696A-9641-9EEE-4D72E8468B74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45:55.476" v="2597"/>
          <ac:spMkLst>
            <pc:docMk/>
            <pc:sldMk cId="3810012264" sldId="334"/>
            <ac:spMk id="21" creationId="{17712360-0352-DE40-808C-D8453A5A934E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46:02.617" v="2599"/>
          <ac:spMkLst>
            <pc:docMk/>
            <pc:sldMk cId="3810012264" sldId="334"/>
            <ac:spMk id="22" creationId="{E2DE6520-02E1-8D45-A8E0-72BAD1E27C9E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17:31.165" v="1186"/>
          <ac:spMkLst>
            <pc:docMk/>
            <pc:sldMk cId="3810012264" sldId="334"/>
            <ac:spMk id="24" creationId="{53EAF631-FAB8-0747-BC47-59886C7386F0}"/>
          </ac:spMkLst>
        </pc:spChg>
        <pc:picChg chg="del mod">
          <ac:chgData name="Francisca Reutter" userId="S::freutter@fundacionilumina.cl::0aa945e7-c39f-453f-a457-582aeb8792b3" providerId="AD" clId="Web-{12DBD7B8-6AC7-23B7-5F6A-9261481FA24F}" dt="2020-04-15T20:20:57.587" v="1354"/>
          <ac:picMkLst>
            <pc:docMk/>
            <pc:sldMk cId="3810012264" sldId="334"/>
            <ac:picMk id="6" creationId="{568A3D21-D0F8-4412-8E7F-44E8462009C8}"/>
          </ac:picMkLst>
        </pc:picChg>
        <pc:picChg chg="add mod ord">
          <ac:chgData name="Francisca Reutter" userId="S::freutter@fundacionilumina.cl::0aa945e7-c39f-453f-a457-582aeb8792b3" providerId="AD" clId="Web-{12DBD7B8-6AC7-23B7-5F6A-9261481FA24F}" dt="2020-04-15T20:45:26.992" v="2591"/>
          <ac:picMkLst>
            <pc:docMk/>
            <pc:sldMk cId="3810012264" sldId="334"/>
            <ac:picMk id="8" creationId="{56C780F8-025A-4858-8D86-1E2AE2A13E7B}"/>
          </ac:picMkLst>
        </pc:picChg>
        <pc:picChg chg="del">
          <ac:chgData name="Francisca Reutter" userId="S::freutter@fundacionilumina.cl::0aa945e7-c39f-453f-a457-582aeb8792b3" providerId="AD" clId="Web-{12DBD7B8-6AC7-23B7-5F6A-9261481FA24F}" dt="2020-04-15T20:16:33.478" v="1093"/>
          <ac:picMkLst>
            <pc:docMk/>
            <pc:sldMk cId="3810012264" sldId="334"/>
            <ac:picMk id="13" creationId="{6CA24EB7-688C-A04C-96E0-4FBAB1BEE2EE}"/>
          </ac:picMkLst>
        </pc:picChg>
        <pc:picChg chg="del">
          <ac:chgData name="Francisca Reutter" userId="S::freutter@fundacionilumina.cl::0aa945e7-c39f-453f-a457-582aeb8792b3" providerId="AD" clId="Web-{12DBD7B8-6AC7-23B7-5F6A-9261481FA24F}" dt="2020-04-15T20:16:49.618" v="1098"/>
          <ac:picMkLst>
            <pc:docMk/>
            <pc:sldMk cId="3810012264" sldId="334"/>
            <ac:picMk id="16" creationId="{74EA0EB2-6B41-9642-9233-7433D403BA86}"/>
          </ac:picMkLst>
        </pc:picChg>
        <pc:picChg chg="mod">
          <ac:chgData name="Francisca Reutter" userId="S::freutter@fundacionilumina.cl::0aa945e7-c39f-453f-a457-582aeb8792b3" providerId="AD" clId="Web-{12DBD7B8-6AC7-23B7-5F6A-9261481FA24F}" dt="2020-04-15T20:16:47.493" v="1097" actId="1076"/>
          <ac:picMkLst>
            <pc:docMk/>
            <pc:sldMk cId="3810012264" sldId="334"/>
            <ac:picMk id="18" creationId="{C3ACD7D5-627B-F540-999B-D100B484778D}"/>
          </ac:picMkLst>
        </pc:picChg>
        <pc:picChg chg="add">
          <ac:chgData name="Francisca Reutter" userId="S::freutter@fundacionilumina.cl::0aa945e7-c39f-453f-a457-582aeb8792b3" providerId="AD" clId="Web-{12DBD7B8-6AC7-23B7-5F6A-9261481FA24F}" dt="2020-04-15T20:45:26.992" v="2591"/>
          <ac:picMkLst>
            <pc:docMk/>
            <pc:sldMk cId="3810012264" sldId="334"/>
            <ac:picMk id="28" creationId="{54DDEBDD-D8BD-41A6-8A0D-B00E3768B0F9}"/>
          </ac:picMkLst>
        </pc:picChg>
      </pc:sldChg>
      <pc:sldChg chg="add del replId">
        <pc:chgData name="Francisca Reutter" userId="S::freutter@fundacionilumina.cl::0aa945e7-c39f-453f-a457-582aeb8792b3" providerId="AD" clId="Web-{12DBD7B8-6AC7-23B7-5F6A-9261481FA24F}" dt="2020-04-15T20:22:17.446" v="1416"/>
        <pc:sldMkLst>
          <pc:docMk/>
          <pc:sldMk cId="1285771003" sldId="335"/>
        </pc:sldMkLst>
      </pc:sldChg>
      <pc:sldChg chg="addSp delSp modSp add mod replId setBg">
        <pc:chgData name="Francisca Reutter" userId="S::freutter@fundacionilumina.cl::0aa945e7-c39f-453f-a457-582aeb8792b3" providerId="AD" clId="Web-{12DBD7B8-6AC7-23B7-5F6A-9261481FA24F}" dt="2020-04-15T20:48:11.382" v="2633"/>
        <pc:sldMkLst>
          <pc:docMk/>
          <pc:sldMk cId="902638919" sldId="336"/>
        </pc:sldMkLst>
        <pc:spChg chg="mod ord">
          <ac:chgData name="Francisca Reutter" userId="S::freutter@fundacionilumina.cl::0aa945e7-c39f-453f-a457-582aeb8792b3" providerId="AD" clId="Web-{12DBD7B8-6AC7-23B7-5F6A-9261481FA24F}" dt="2020-04-15T20:47:31.054" v="2620" actId="14100"/>
          <ac:spMkLst>
            <pc:docMk/>
            <pc:sldMk cId="902638919" sldId="336"/>
            <ac:spMk id="2" creationId="{73596DB6-FF4D-4275-BA17-26E51D8142AE}"/>
          </ac:spMkLst>
        </pc:spChg>
        <pc:spChg chg="add del mod ord">
          <ac:chgData name="Francisca Reutter" userId="S::freutter@fundacionilumina.cl::0aa945e7-c39f-453f-a457-582aeb8792b3" providerId="AD" clId="Web-{12DBD7B8-6AC7-23B7-5F6A-9261481FA24F}" dt="2020-04-15T20:48:02.398" v="2630" actId="1076"/>
          <ac:spMkLst>
            <pc:docMk/>
            <pc:sldMk cId="902638919" sldId="336"/>
            <ac:spMk id="3" creationId="{AE4843DA-1C58-4ECC-9CAF-48661C4717B7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48:11.382" v="2633"/>
          <ac:spMkLst>
            <pc:docMk/>
            <pc:sldMk cId="902638919" sldId="336"/>
            <ac:spMk id="19" creationId="{ECD88E95-696A-9641-9EEE-4D72E8468B74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48:06.570" v="2631"/>
          <ac:spMkLst>
            <pc:docMk/>
            <pc:sldMk cId="902638919" sldId="336"/>
            <ac:spMk id="21" creationId="{17712360-0352-DE40-808C-D8453A5A934E}"/>
          </ac:spMkLst>
        </pc:spChg>
        <pc:spChg chg="del">
          <ac:chgData name="Francisca Reutter" userId="S::freutter@fundacionilumina.cl::0aa945e7-c39f-453f-a457-582aeb8792b3" providerId="AD" clId="Web-{12DBD7B8-6AC7-23B7-5F6A-9261481FA24F}" dt="2020-04-15T20:48:09.007" v="2632"/>
          <ac:spMkLst>
            <pc:docMk/>
            <pc:sldMk cId="902638919" sldId="336"/>
            <ac:spMk id="22" creationId="{E2DE6520-02E1-8D45-A8E0-72BAD1E27C9E}"/>
          </ac:spMkLst>
        </pc:spChg>
        <pc:spChg chg="mod">
          <ac:chgData name="Francisca Reutter" userId="S::freutter@fundacionilumina.cl::0aa945e7-c39f-453f-a457-582aeb8792b3" providerId="AD" clId="Web-{12DBD7B8-6AC7-23B7-5F6A-9261481FA24F}" dt="2020-04-15T20:47:06.898" v="2616" actId="14100"/>
          <ac:spMkLst>
            <pc:docMk/>
            <pc:sldMk cId="902638919" sldId="336"/>
            <ac:spMk id="23" creationId="{B9F91B98-B5C4-D446-BE6E-3F6C0F76C299}"/>
          </ac:spMkLst>
        </pc:spChg>
        <pc:picChg chg="mod ord">
          <ac:chgData name="Francisca Reutter" userId="S::freutter@fundacionilumina.cl::0aa945e7-c39f-453f-a457-582aeb8792b3" providerId="AD" clId="Web-{12DBD7B8-6AC7-23B7-5F6A-9261481FA24F}" dt="2020-04-15T20:47:00.054" v="2615"/>
          <ac:picMkLst>
            <pc:docMk/>
            <pc:sldMk cId="902638919" sldId="336"/>
            <ac:picMk id="6" creationId="{CE97751C-F7CC-4A22-9D12-E47EFE0B91E1}"/>
          </ac:picMkLst>
        </pc:picChg>
        <pc:picChg chg="add del">
          <ac:chgData name="Francisca Reutter" userId="S::freutter@fundacionilumina.cl::0aa945e7-c39f-453f-a457-582aeb8792b3" providerId="AD" clId="Web-{12DBD7B8-6AC7-23B7-5F6A-9261481FA24F}" dt="2020-04-15T20:41:12.117" v="2529"/>
          <ac:picMkLst>
            <pc:docMk/>
            <pc:sldMk cId="902638919" sldId="336"/>
            <ac:picMk id="7" creationId="{838F5EF4-2949-4085-91F2-36E460168793}"/>
          </ac:picMkLst>
        </pc:picChg>
        <pc:picChg chg="del">
          <ac:chgData name="Francisca Reutter" userId="S::freutter@fundacionilumina.cl::0aa945e7-c39f-453f-a457-582aeb8792b3" providerId="AD" clId="Web-{12DBD7B8-6AC7-23B7-5F6A-9261481FA24F}" dt="2020-04-15T20:26:11.258" v="1715"/>
          <ac:picMkLst>
            <pc:docMk/>
            <pc:sldMk cId="902638919" sldId="336"/>
            <ac:picMk id="8" creationId="{56C780F8-025A-4858-8D86-1E2AE2A13E7B}"/>
          </ac:picMkLst>
        </pc:picChg>
        <pc:picChg chg="add">
          <ac:chgData name="Francisca Reutter" userId="S::freutter@fundacionilumina.cl::0aa945e7-c39f-453f-a457-582aeb8792b3" providerId="AD" clId="Web-{12DBD7B8-6AC7-23B7-5F6A-9261481FA24F}" dt="2020-04-15T20:47:00.054" v="2615"/>
          <ac:picMkLst>
            <pc:docMk/>
            <pc:sldMk cId="902638919" sldId="336"/>
            <ac:picMk id="28" creationId="{54DDEBDD-D8BD-41A6-8A0D-B00E3768B0F9}"/>
          </ac:picMkLst>
        </pc:picChg>
      </pc:sldChg>
    </pc:docChg>
  </pc:docChgLst>
  <pc:docChgLst>
    <pc:chgData name="Marcela Arredondo" userId="S::marredondo@fundacionilumina.cl::b4b0f9e1-9f95-4c01-a535-cb820e001137" providerId="AD" clId="Web-{D2F1B2F0-405F-2346-5EF9-8C0625F63F86}"/>
    <pc:docChg chg="modSld">
      <pc:chgData name="Marcela Arredondo" userId="S::marredondo@fundacionilumina.cl::b4b0f9e1-9f95-4c01-a535-cb820e001137" providerId="AD" clId="Web-{D2F1B2F0-405F-2346-5EF9-8C0625F63F86}" dt="2022-07-14T02:08:06.010" v="4" actId="1076"/>
      <pc:docMkLst>
        <pc:docMk/>
      </pc:docMkLst>
      <pc:sldChg chg="modSp">
        <pc:chgData name="Marcela Arredondo" userId="S::marredondo@fundacionilumina.cl::b4b0f9e1-9f95-4c01-a535-cb820e001137" providerId="AD" clId="Web-{D2F1B2F0-405F-2346-5EF9-8C0625F63F86}" dt="2022-07-14T02:08:06.010" v="4" actId="1076"/>
        <pc:sldMkLst>
          <pc:docMk/>
          <pc:sldMk cId="3810012264" sldId="334"/>
        </pc:sldMkLst>
        <pc:spChg chg="mod">
          <ac:chgData name="Marcela Arredondo" userId="S::marredondo@fundacionilumina.cl::b4b0f9e1-9f95-4c01-a535-cb820e001137" providerId="AD" clId="Web-{D2F1B2F0-405F-2346-5EF9-8C0625F63F86}" dt="2022-07-14T02:08:06.010" v="4" actId="1076"/>
          <ac:spMkLst>
            <pc:docMk/>
            <pc:sldMk cId="3810012264" sldId="334"/>
            <ac:spMk id="23" creationId="{B9F91B98-B5C4-D446-BE6E-3F6C0F76C299}"/>
          </ac:spMkLst>
        </pc:spChg>
        <pc:picChg chg="ord">
          <ac:chgData name="Marcela Arredondo" userId="S::marredondo@fundacionilumina.cl::b4b0f9e1-9f95-4c01-a535-cb820e001137" providerId="AD" clId="Web-{D2F1B2F0-405F-2346-5EF9-8C0625F63F86}" dt="2022-07-14T02:07:09.523" v="1"/>
          <ac:picMkLst>
            <pc:docMk/>
            <pc:sldMk cId="3810012264" sldId="334"/>
            <ac:picMk id="8" creationId="{56C780F8-025A-4858-8D86-1E2AE2A13E7B}"/>
          </ac:picMkLst>
        </pc:picChg>
        <pc:picChg chg="ord">
          <ac:chgData name="Marcela Arredondo" userId="S::marredondo@fundacionilumina.cl::b4b0f9e1-9f95-4c01-a535-cb820e001137" providerId="AD" clId="Web-{D2F1B2F0-405F-2346-5EF9-8C0625F63F86}" dt="2022-07-14T02:07:19.243" v="3"/>
          <ac:picMkLst>
            <pc:docMk/>
            <pc:sldMk cId="3810012264" sldId="334"/>
            <ac:picMk id="28" creationId="{54DDEBDD-D8BD-41A6-8A0D-B00E3768B0F9}"/>
          </ac:picMkLst>
        </pc:picChg>
      </pc:sldChg>
    </pc:docChg>
  </pc:docChgLst>
  <pc:docChgLst>
    <pc:chgData name="Barbara Santelices Perez" userId="S::bsantelices@fundacionilumina.cl::864dae4a-5c11-4810-b358-c99e2157792a" providerId="AD" clId="Web-{DC0F14EE-3300-BF61-4BC9-446D61FDD257}"/>
    <pc:docChg chg="modSld">
      <pc:chgData name="Barbara Santelices Perez" userId="S::bsantelices@fundacionilumina.cl::864dae4a-5c11-4810-b358-c99e2157792a" providerId="AD" clId="Web-{DC0F14EE-3300-BF61-4BC9-446D61FDD257}" dt="2020-04-02T14:10:29.816" v="41"/>
      <pc:docMkLst>
        <pc:docMk/>
      </pc:docMkLst>
      <pc:sldChg chg="modSp modNotes">
        <pc:chgData name="Barbara Santelices Perez" userId="S::bsantelices@fundacionilumina.cl::864dae4a-5c11-4810-b358-c99e2157792a" providerId="AD" clId="Web-{DC0F14EE-3300-BF61-4BC9-446D61FDD257}" dt="2020-04-02T14:10:29.816" v="41"/>
        <pc:sldMkLst>
          <pc:docMk/>
          <pc:sldMk cId="3266295901" sldId="262"/>
        </pc:sldMkLst>
        <pc:spChg chg="mod">
          <ac:chgData name="Barbara Santelices Perez" userId="S::bsantelices@fundacionilumina.cl::864dae4a-5c11-4810-b358-c99e2157792a" providerId="AD" clId="Web-{DC0F14EE-3300-BF61-4BC9-446D61FDD257}" dt="2020-04-02T13:55:07.954" v="3" actId="20577"/>
          <ac:spMkLst>
            <pc:docMk/>
            <pc:sldMk cId="3266295901" sldId="262"/>
            <ac:spMk id="6" creationId="{F92F3885-CDFC-0546-B1C5-BBEFB47E4526}"/>
          </ac:spMkLst>
        </pc:spChg>
      </pc:sldChg>
      <pc:sldChg chg="modSp modNotes">
        <pc:chgData name="Barbara Santelices Perez" userId="S::bsantelices@fundacionilumina.cl::864dae4a-5c11-4810-b358-c99e2157792a" providerId="AD" clId="Web-{DC0F14EE-3300-BF61-4BC9-446D61FDD257}" dt="2020-04-02T14:10:29.051" v="30" actId="20577"/>
        <pc:sldMkLst>
          <pc:docMk/>
          <pc:sldMk cId="2830220605" sldId="304"/>
        </pc:sldMkLst>
        <pc:spChg chg="mod">
          <ac:chgData name="Barbara Santelices Perez" userId="S::bsantelices@fundacionilumina.cl::864dae4a-5c11-4810-b358-c99e2157792a" providerId="AD" clId="Web-{DC0F14EE-3300-BF61-4BC9-446D61FDD257}" dt="2020-04-02T14:10:29.051" v="30" actId="20577"/>
          <ac:spMkLst>
            <pc:docMk/>
            <pc:sldMk cId="2830220605" sldId="304"/>
            <ac:spMk id="6" creationId="{F92F3885-CDFC-0546-B1C5-BBEFB47E4526}"/>
          </ac:spMkLst>
        </pc:spChg>
      </pc:sldChg>
    </pc:docChg>
  </pc:docChgLst>
  <pc:docChgLst>
    <pc:chgData name="Barbara Santelices Perez" userId="S::bsantelices@fundacionilumina.cl::864dae4a-5c11-4810-b358-c99e2157792a" providerId="AD" clId="Web-{56720863-F3D3-F569-E5F3-DF466E441E83}"/>
    <pc:docChg chg="modSld">
      <pc:chgData name="Barbara Santelices Perez" userId="S::bsantelices@fundacionilumina.cl::864dae4a-5c11-4810-b358-c99e2157792a" providerId="AD" clId="Web-{56720863-F3D3-F569-E5F3-DF466E441E83}" dt="2020-04-07T19:07:56.563" v="101" actId="20577"/>
      <pc:docMkLst>
        <pc:docMk/>
      </pc:docMkLst>
      <pc:sldChg chg="addSp delSp modSp">
        <pc:chgData name="Barbara Santelices Perez" userId="S::bsantelices@fundacionilumina.cl::864dae4a-5c11-4810-b358-c99e2157792a" providerId="AD" clId="Web-{56720863-F3D3-F569-E5F3-DF466E441E83}" dt="2020-04-07T19:03:49.986" v="99" actId="20577"/>
        <pc:sldMkLst>
          <pc:docMk/>
          <pc:sldMk cId="3266295901" sldId="262"/>
        </pc:sldMkLst>
        <pc:spChg chg="add del">
          <ac:chgData name="Barbara Santelices Perez" userId="S::bsantelices@fundacionilumina.cl::864dae4a-5c11-4810-b358-c99e2157792a" providerId="AD" clId="Web-{56720863-F3D3-F569-E5F3-DF466E441E83}" dt="2020-04-07T18:11:26.191" v="1"/>
          <ac:spMkLst>
            <pc:docMk/>
            <pc:sldMk cId="3266295901" sldId="262"/>
            <ac:spMk id="5" creationId="{F939E8D1-1598-431D-B71D-C4BA33901709}"/>
          </ac:spMkLst>
        </pc:spChg>
        <pc:spChg chg="del mod">
          <ac:chgData name="Barbara Santelices Perez" userId="S::bsantelices@fundacionilumina.cl::864dae4a-5c11-4810-b358-c99e2157792a" providerId="AD" clId="Web-{56720863-F3D3-F569-E5F3-DF466E441E83}" dt="2020-04-07T19:01:34.301" v="64"/>
          <ac:spMkLst>
            <pc:docMk/>
            <pc:sldMk cId="3266295901" sldId="262"/>
            <ac:spMk id="7" creationId="{C837F7AE-60AC-4F29-BE57-2893EA770EB7}"/>
          </ac:spMkLst>
        </pc:spChg>
        <pc:spChg chg="add mod">
          <ac:chgData name="Barbara Santelices Perez" userId="S::bsantelices@fundacionilumina.cl::864dae4a-5c11-4810-b358-c99e2157792a" providerId="AD" clId="Web-{56720863-F3D3-F569-E5F3-DF466E441E83}" dt="2020-04-07T19:03:49.986" v="99" actId="20577"/>
          <ac:spMkLst>
            <pc:docMk/>
            <pc:sldMk cId="3266295901" sldId="262"/>
            <ac:spMk id="8" creationId="{E59E59F5-BD8B-48DB-9E62-26B21D3CE2FB}"/>
          </ac:spMkLst>
        </pc:spChg>
        <pc:picChg chg="add mod">
          <ac:chgData name="Barbara Santelices Perez" userId="S::bsantelices@fundacionilumina.cl::864dae4a-5c11-4810-b358-c99e2157792a" providerId="AD" clId="Web-{56720863-F3D3-F569-E5F3-DF466E441E83}" dt="2020-04-07T19:01:54.623" v="66" actId="14100"/>
          <ac:picMkLst>
            <pc:docMk/>
            <pc:sldMk cId="3266295901" sldId="262"/>
            <ac:picMk id="2" creationId="{D1EED7B9-C0E7-4945-8DBB-A506D1879FF6}"/>
          </ac:picMkLst>
        </pc:picChg>
        <pc:picChg chg="del">
          <ac:chgData name="Barbara Santelices Perez" userId="S::bsantelices@fundacionilumina.cl::864dae4a-5c11-4810-b358-c99e2157792a" providerId="AD" clId="Web-{56720863-F3D3-F569-E5F3-DF466E441E83}" dt="2020-04-07T18:15:13.974" v="50"/>
          <ac:picMkLst>
            <pc:docMk/>
            <pc:sldMk cId="3266295901" sldId="262"/>
            <ac:picMk id="2" creationId="{F264C6BA-1749-4C02-ABE9-39CDF81DE2A3}"/>
          </ac:picMkLst>
        </pc:picChg>
      </pc:sldChg>
      <pc:sldChg chg="modSp">
        <pc:chgData name="Barbara Santelices Perez" userId="S::bsantelices@fundacionilumina.cl::864dae4a-5c11-4810-b358-c99e2157792a" providerId="AD" clId="Web-{56720863-F3D3-F569-E5F3-DF466E441E83}" dt="2020-04-07T19:02:02.642" v="67" actId="1076"/>
        <pc:sldMkLst>
          <pc:docMk/>
          <pc:sldMk cId="586138028" sldId="308"/>
        </pc:sldMkLst>
        <pc:spChg chg="mod">
          <ac:chgData name="Barbara Santelices Perez" userId="S::bsantelices@fundacionilumina.cl::864dae4a-5c11-4810-b358-c99e2157792a" providerId="AD" clId="Web-{56720863-F3D3-F569-E5F3-DF466E441E83}" dt="2020-04-07T18:14:37.832" v="48" actId="20577"/>
          <ac:spMkLst>
            <pc:docMk/>
            <pc:sldMk cId="586138028" sldId="308"/>
            <ac:spMk id="6" creationId="{F92F3885-CDFC-0546-B1C5-BBEFB47E4526}"/>
          </ac:spMkLst>
        </pc:spChg>
        <pc:picChg chg="mod">
          <ac:chgData name="Barbara Santelices Perez" userId="S::bsantelices@fundacionilumina.cl::864dae4a-5c11-4810-b358-c99e2157792a" providerId="AD" clId="Web-{56720863-F3D3-F569-E5F3-DF466E441E83}" dt="2020-04-07T19:02:02.642" v="67" actId="1076"/>
          <ac:picMkLst>
            <pc:docMk/>
            <pc:sldMk cId="586138028" sldId="308"/>
            <ac:picMk id="2" creationId="{8176EB0B-E38E-41F1-BCDC-E4BF81D063DD}"/>
          </ac:picMkLst>
        </pc:picChg>
      </pc:sldChg>
    </pc:docChg>
  </pc:docChgLst>
  <pc:docChgLst>
    <pc:chgData name="Barbara Santelices Perez" userId="S::bsantelices@fundacionilumina.cl::864dae4a-5c11-4810-b358-c99e2157792a" providerId="AD" clId="Web-{14B431F8-0B73-E3CE-1949-4CD7FFB36A20}"/>
    <pc:docChg chg="addSld modSld sldOrd">
      <pc:chgData name="Barbara Santelices Perez" userId="S::bsantelices@fundacionilumina.cl::864dae4a-5c11-4810-b358-c99e2157792a" providerId="AD" clId="Web-{14B431F8-0B73-E3CE-1949-4CD7FFB36A20}" dt="2020-04-07T20:12:09.251" v="5" actId="1076"/>
      <pc:docMkLst>
        <pc:docMk/>
      </pc:docMkLst>
      <pc:sldChg chg="delSp">
        <pc:chgData name="Barbara Santelices Perez" userId="S::bsantelices@fundacionilumina.cl::864dae4a-5c11-4810-b358-c99e2157792a" providerId="AD" clId="Web-{14B431F8-0B73-E3CE-1949-4CD7FFB36A20}" dt="2020-04-07T20:12:02.314" v="3"/>
        <pc:sldMkLst>
          <pc:docMk/>
          <pc:sldMk cId="3266295901" sldId="262"/>
        </pc:sldMkLst>
        <pc:picChg chg="del">
          <ac:chgData name="Barbara Santelices Perez" userId="S::bsantelices@fundacionilumina.cl::864dae4a-5c11-4810-b358-c99e2157792a" providerId="AD" clId="Web-{14B431F8-0B73-E3CE-1949-4CD7FFB36A20}" dt="2020-04-07T20:12:02.314" v="3"/>
          <ac:picMkLst>
            <pc:docMk/>
            <pc:sldMk cId="3266295901" sldId="262"/>
            <ac:picMk id="2" creationId="{D1EED7B9-C0E7-4945-8DBB-A506D1879FF6}"/>
          </ac:picMkLst>
        </pc:picChg>
      </pc:sldChg>
      <pc:sldChg chg="addSp delSp modSp ord">
        <pc:chgData name="Barbara Santelices Perez" userId="S::bsantelices@fundacionilumina.cl::864dae4a-5c11-4810-b358-c99e2157792a" providerId="AD" clId="Web-{14B431F8-0B73-E3CE-1949-4CD7FFB36A20}" dt="2020-04-07T20:12:09.251" v="5" actId="1076"/>
        <pc:sldMkLst>
          <pc:docMk/>
          <pc:sldMk cId="2370546571" sldId="323"/>
        </pc:sldMkLst>
        <pc:picChg chg="del">
          <ac:chgData name="Barbara Santelices Perez" userId="S::bsantelices@fundacionilumina.cl::864dae4a-5c11-4810-b358-c99e2157792a" providerId="AD" clId="Web-{14B431F8-0B73-E3CE-1949-4CD7FFB36A20}" dt="2020-04-07T20:12:02.282" v="2"/>
          <ac:picMkLst>
            <pc:docMk/>
            <pc:sldMk cId="2370546571" sldId="323"/>
            <ac:picMk id="2" creationId="{BC803CED-93DF-4F43-9B5C-96A1B7B2C672}"/>
          </ac:picMkLst>
        </pc:picChg>
        <pc:picChg chg="add mod">
          <ac:chgData name="Barbara Santelices Perez" userId="S::bsantelices@fundacionilumina.cl::864dae4a-5c11-4810-b358-c99e2157792a" providerId="AD" clId="Web-{14B431F8-0B73-E3CE-1949-4CD7FFB36A20}" dt="2020-04-07T20:12:09.251" v="5" actId="1076"/>
          <ac:picMkLst>
            <pc:docMk/>
            <pc:sldMk cId="2370546571" sldId="323"/>
            <ac:picMk id="3" creationId="{EF741BA5-3329-44A3-962C-413FBF0EF987}"/>
          </ac:picMkLst>
        </pc:picChg>
      </pc:sldChg>
      <pc:sldChg chg="add replId">
        <pc:chgData name="Barbara Santelices Perez" userId="S::bsantelices@fundacionilumina.cl::864dae4a-5c11-4810-b358-c99e2157792a" providerId="AD" clId="Web-{14B431F8-0B73-E3CE-1949-4CD7FFB36A20}" dt="2020-04-07T20:11:49.563" v="0"/>
        <pc:sldMkLst>
          <pc:docMk/>
          <pc:sldMk cId="2948302410" sldId="324"/>
        </pc:sldMkLst>
      </pc:sldChg>
    </pc:docChg>
  </pc:docChgLst>
  <pc:docChgLst>
    <pc:chgData name="Josefina Prieto" userId="S::jprieto@fundacionilumina.cl::be93b967-25aa-45dd-a07c-08e9880686ad" providerId="AD" clId="Web-{956B30DC-51E2-A259-DCD7-F2DA9CFF56B7}"/>
    <pc:docChg chg="modSld">
      <pc:chgData name="Josefina Prieto" userId="S::jprieto@fundacionilumina.cl::be93b967-25aa-45dd-a07c-08e9880686ad" providerId="AD" clId="Web-{956B30DC-51E2-A259-DCD7-F2DA9CFF56B7}" dt="2020-04-07T13:43:16.043" v="6"/>
      <pc:docMkLst>
        <pc:docMk/>
      </pc:docMkLst>
      <pc:sldChg chg="mod setBg">
        <pc:chgData name="Josefina Prieto" userId="S::jprieto@fundacionilumina.cl::be93b967-25aa-45dd-a07c-08e9880686ad" providerId="AD" clId="Web-{956B30DC-51E2-A259-DCD7-F2DA9CFF56B7}" dt="2020-04-07T13:43:16.043" v="6"/>
        <pc:sldMkLst>
          <pc:docMk/>
          <pc:sldMk cId="3266295901" sldId="262"/>
        </pc:sldMkLst>
      </pc:sldChg>
    </pc:docChg>
  </pc:docChgLst>
  <pc:docChgLst>
    <pc:chgData name="Josefina Prieto" userId="S::jprieto@fundacionilumina.cl::be93b967-25aa-45dd-a07c-08e9880686ad" providerId="AD" clId="Web-{69F4A9A3-2CF4-15ED-ACEB-C9FE0F0219E6}"/>
    <pc:docChg chg="modSld">
      <pc:chgData name="Josefina Prieto" userId="S::jprieto@fundacionilumina.cl::be93b967-25aa-45dd-a07c-08e9880686ad" providerId="AD" clId="Web-{69F4A9A3-2CF4-15ED-ACEB-C9FE0F0219E6}" dt="2020-04-07T14:49:16.574" v="202"/>
      <pc:docMkLst>
        <pc:docMk/>
      </pc:docMkLst>
      <pc:sldChg chg="modSp">
        <pc:chgData name="Josefina Prieto" userId="S::jprieto@fundacionilumina.cl::be93b967-25aa-45dd-a07c-08e9880686ad" providerId="AD" clId="Web-{69F4A9A3-2CF4-15ED-ACEB-C9FE0F0219E6}" dt="2020-04-07T14:47:59.043" v="200" actId="20577"/>
        <pc:sldMkLst>
          <pc:docMk/>
          <pc:sldMk cId="3696138738" sldId="266"/>
        </pc:sldMkLst>
        <pc:spChg chg="mod">
          <ac:chgData name="Josefina Prieto" userId="S::jprieto@fundacionilumina.cl::be93b967-25aa-45dd-a07c-08e9880686ad" providerId="AD" clId="Web-{69F4A9A3-2CF4-15ED-ACEB-C9FE0F0219E6}" dt="2020-04-07T14:47:59.043" v="200" actId="20577"/>
          <ac:spMkLst>
            <pc:docMk/>
            <pc:sldMk cId="3696138738" sldId="266"/>
            <ac:spMk id="8" creationId="{2113477D-4502-D746-A116-E36809E2E149}"/>
          </ac:spMkLst>
        </pc:spChg>
      </pc:sldChg>
      <pc:sldChg chg="modSp">
        <pc:chgData name="Josefina Prieto" userId="S::jprieto@fundacionilumina.cl::be93b967-25aa-45dd-a07c-08e9880686ad" providerId="AD" clId="Web-{69F4A9A3-2CF4-15ED-ACEB-C9FE0F0219E6}" dt="2020-04-07T14:45:42.748" v="145" actId="20577"/>
        <pc:sldMkLst>
          <pc:docMk/>
          <pc:sldMk cId="3575456665" sldId="284"/>
        </pc:sldMkLst>
        <pc:spChg chg="mod">
          <ac:chgData name="Josefina Prieto" userId="S::jprieto@fundacionilumina.cl::be93b967-25aa-45dd-a07c-08e9880686ad" providerId="AD" clId="Web-{69F4A9A3-2CF4-15ED-ACEB-C9FE0F0219E6}" dt="2020-04-07T14:44:00.561" v="133" actId="20577"/>
          <ac:spMkLst>
            <pc:docMk/>
            <pc:sldMk cId="3575456665" sldId="284"/>
            <ac:spMk id="7" creationId="{08B40557-ADF8-4E73-8E84-AE828B6A8BF1}"/>
          </ac:spMkLst>
        </pc:spChg>
        <pc:spChg chg="mod">
          <ac:chgData name="Josefina Prieto" userId="S::jprieto@fundacionilumina.cl::be93b967-25aa-45dd-a07c-08e9880686ad" providerId="AD" clId="Web-{69F4A9A3-2CF4-15ED-ACEB-C9FE0F0219E6}" dt="2020-04-07T14:45:42.748" v="145" actId="20577"/>
          <ac:spMkLst>
            <pc:docMk/>
            <pc:sldMk cId="3575456665" sldId="284"/>
            <ac:spMk id="10" creationId="{699BFEC5-772F-0249-B5E5-89218F044D33}"/>
          </ac:spMkLst>
        </pc:spChg>
      </pc:sldChg>
      <pc:sldChg chg="modNotes">
        <pc:chgData name="Josefina Prieto" userId="S::jprieto@fundacionilumina.cl::be93b967-25aa-45dd-a07c-08e9880686ad" providerId="AD" clId="Web-{69F4A9A3-2CF4-15ED-ACEB-C9FE0F0219E6}" dt="2020-04-07T14:49:16.574" v="202"/>
        <pc:sldMkLst>
          <pc:docMk/>
          <pc:sldMk cId="3616043030" sldId="323"/>
        </pc:sldMkLst>
      </pc:sldChg>
    </pc:docChg>
  </pc:docChgLst>
  <pc:docChgLst>
    <pc:chgData name="Barbara Santelices Perez" userId="S::bsantelices@fundacionilumina.cl::864dae4a-5c11-4810-b358-c99e2157792a" providerId="AD" clId="Web-{193D2236-3C5D-858C-9325-1DD1B97EC0DE}"/>
    <pc:docChg chg="delSld modSld">
      <pc:chgData name="Barbara Santelices Perez" userId="S::bsantelices@fundacionilumina.cl::864dae4a-5c11-4810-b358-c99e2157792a" providerId="AD" clId="Web-{193D2236-3C5D-858C-9325-1DD1B97EC0DE}" dt="2020-04-02T14:33:58.768" v="131" actId="20577"/>
      <pc:docMkLst>
        <pc:docMk/>
      </pc:docMkLst>
      <pc:sldChg chg="modSp">
        <pc:chgData name="Barbara Santelices Perez" userId="S::bsantelices@fundacionilumina.cl::864dae4a-5c11-4810-b358-c99e2157792a" providerId="AD" clId="Web-{193D2236-3C5D-858C-9325-1DD1B97EC0DE}" dt="2020-04-02T14:16:53.480" v="114" actId="20577"/>
        <pc:sldMkLst>
          <pc:docMk/>
          <pc:sldMk cId="3696138738" sldId="266"/>
        </pc:sldMkLst>
        <pc:spChg chg="mod">
          <ac:chgData name="Barbara Santelices Perez" userId="S::bsantelices@fundacionilumina.cl::864dae4a-5c11-4810-b358-c99e2157792a" providerId="AD" clId="Web-{193D2236-3C5D-858C-9325-1DD1B97EC0DE}" dt="2020-04-02T14:16:53.480" v="114" actId="20577"/>
          <ac:spMkLst>
            <pc:docMk/>
            <pc:sldMk cId="3696138738" sldId="266"/>
            <ac:spMk id="8" creationId="{2113477D-4502-D746-A116-E36809E2E149}"/>
          </ac:spMkLst>
        </pc:spChg>
      </pc:sldChg>
      <pc:sldChg chg="modNotes">
        <pc:chgData name="Barbara Santelices Perez" userId="S::bsantelices@fundacionilumina.cl::864dae4a-5c11-4810-b358-c99e2157792a" providerId="AD" clId="Web-{193D2236-3C5D-858C-9325-1DD1B97EC0DE}" dt="2020-04-02T14:22:19.810" v="123"/>
        <pc:sldMkLst>
          <pc:docMk/>
          <pc:sldMk cId="2883799650" sldId="274"/>
        </pc:sldMkLst>
      </pc:sldChg>
      <pc:sldChg chg="del">
        <pc:chgData name="Barbara Santelices Perez" userId="S::bsantelices@fundacionilumina.cl::864dae4a-5c11-4810-b358-c99e2157792a" providerId="AD" clId="Web-{193D2236-3C5D-858C-9325-1DD1B97EC0DE}" dt="2020-04-02T14:29:20" v="125"/>
        <pc:sldMkLst>
          <pc:docMk/>
          <pc:sldMk cId="3692921740" sldId="285"/>
        </pc:sldMkLst>
      </pc:sldChg>
      <pc:sldChg chg="del">
        <pc:chgData name="Barbara Santelices Perez" userId="S::bsantelices@fundacionilumina.cl::864dae4a-5c11-4810-b358-c99e2157792a" providerId="AD" clId="Web-{193D2236-3C5D-858C-9325-1DD1B97EC0DE}" dt="2020-04-02T14:29:15.610" v="124"/>
        <pc:sldMkLst>
          <pc:docMk/>
          <pc:sldMk cId="539496815" sldId="286"/>
        </pc:sldMkLst>
      </pc:sldChg>
      <pc:sldChg chg="modSp">
        <pc:chgData name="Barbara Santelices Perez" userId="S::bsantelices@fundacionilumina.cl::864dae4a-5c11-4810-b358-c99e2157792a" providerId="AD" clId="Web-{193D2236-3C5D-858C-9325-1DD1B97EC0DE}" dt="2020-04-02T14:33:58.768" v="130" actId="20577"/>
        <pc:sldMkLst>
          <pc:docMk/>
          <pc:sldMk cId="1509951788" sldId="289"/>
        </pc:sldMkLst>
        <pc:spChg chg="mod">
          <ac:chgData name="Barbara Santelices Perez" userId="S::bsantelices@fundacionilumina.cl::864dae4a-5c11-4810-b358-c99e2157792a" providerId="AD" clId="Web-{193D2236-3C5D-858C-9325-1DD1B97EC0DE}" dt="2020-04-02T14:33:58.768" v="130" actId="20577"/>
          <ac:spMkLst>
            <pc:docMk/>
            <pc:sldMk cId="1509951788" sldId="289"/>
            <ac:spMk id="6" creationId="{F92F3885-CDFC-0546-B1C5-BBEFB47E4526}"/>
          </ac:spMkLst>
        </pc:spChg>
      </pc:sldChg>
    </pc:docChg>
  </pc:docChgLst>
  <pc:docChgLst>
    <pc:chgData name="Francisca Reutter" userId="S::freutter@fundacionilumina.cl::0aa945e7-c39f-453f-a457-582aeb8792b3" providerId="AD" clId="Web-{17271A34-53D1-2636-8338-5538B532D19C}"/>
    <pc:docChg chg="modSld">
      <pc:chgData name="Francisca Reutter" userId="S::freutter@fundacionilumina.cl::0aa945e7-c39f-453f-a457-582aeb8792b3" providerId="AD" clId="Web-{17271A34-53D1-2636-8338-5538B532D19C}" dt="2020-05-06T18:39:10.022" v="11" actId="20577"/>
      <pc:docMkLst>
        <pc:docMk/>
      </pc:docMkLst>
      <pc:sldChg chg="modSp">
        <pc:chgData name="Francisca Reutter" userId="S::freutter@fundacionilumina.cl::0aa945e7-c39f-453f-a457-582aeb8792b3" providerId="AD" clId="Web-{17271A34-53D1-2636-8338-5538B532D19C}" dt="2020-05-06T18:39:10.022" v="10" actId="20577"/>
        <pc:sldMkLst>
          <pc:docMk/>
          <pc:sldMk cId="1935094822" sldId="272"/>
        </pc:sldMkLst>
        <pc:spChg chg="mod">
          <ac:chgData name="Francisca Reutter" userId="S::freutter@fundacionilumina.cl::0aa945e7-c39f-453f-a457-582aeb8792b3" providerId="AD" clId="Web-{17271A34-53D1-2636-8338-5538B532D19C}" dt="2020-05-06T18:39:10.022" v="10" actId="20577"/>
          <ac:spMkLst>
            <pc:docMk/>
            <pc:sldMk cId="1935094822" sldId="272"/>
            <ac:spMk id="5" creationId="{F988CDB3-73D1-6A45-8DBD-F2C27EB5D0BD}"/>
          </ac:spMkLst>
        </pc:spChg>
        <pc:spChg chg="mod">
          <ac:chgData name="Francisca Reutter" userId="S::freutter@fundacionilumina.cl::0aa945e7-c39f-453f-a457-582aeb8792b3" providerId="AD" clId="Web-{17271A34-53D1-2636-8338-5538B532D19C}" dt="2020-05-06T18:38:57.272" v="7" actId="1076"/>
          <ac:spMkLst>
            <pc:docMk/>
            <pc:sldMk cId="1935094822" sldId="272"/>
            <ac:spMk id="24" creationId="{53EAF631-FAB8-0747-BC47-59886C7386F0}"/>
          </ac:spMkLst>
        </pc:spChg>
      </pc:sldChg>
      <pc:sldChg chg="modSp">
        <pc:chgData name="Francisca Reutter" userId="S::freutter@fundacionilumina.cl::0aa945e7-c39f-453f-a457-582aeb8792b3" providerId="AD" clId="Web-{17271A34-53D1-2636-8338-5538B532D19C}" dt="2020-05-06T18:38:42.022" v="5" actId="1076"/>
        <pc:sldMkLst>
          <pc:docMk/>
          <pc:sldMk cId="3784052079" sldId="338"/>
        </pc:sldMkLst>
        <pc:picChg chg="mod">
          <ac:chgData name="Francisca Reutter" userId="S::freutter@fundacionilumina.cl::0aa945e7-c39f-453f-a457-582aeb8792b3" providerId="AD" clId="Web-{17271A34-53D1-2636-8338-5538B532D19C}" dt="2020-05-06T18:38:42.022" v="5" actId="1076"/>
          <ac:picMkLst>
            <pc:docMk/>
            <pc:sldMk cId="3784052079" sldId="338"/>
            <ac:picMk id="6" creationId="{CE97751C-F7CC-4A22-9D12-E47EFE0B91E1}"/>
          </ac:picMkLst>
        </pc:picChg>
      </pc:sldChg>
      <pc:sldChg chg="modSp">
        <pc:chgData name="Francisca Reutter" userId="S::freutter@fundacionilumina.cl::0aa945e7-c39f-453f-a457-582aeb8792b3" providerId="AD" clId="Web-{17271A34-53D1-2636-8338-5538B532D19C}" dt="2020-05-06T18:38:30.600" v="2" actId="20577"/>
        <pc:sldMkLst>
          <pc:docMk/>
          <pc:sldMk cId="1839505114" sldId="339"/>
        </pc:sldMkLst>
        <pc:spChg chg="mod">
          <ac:chgData name="Francisca Reutter" userId="S::freutter@fundacionilumina.cl::0aa945e7-c39f-453f-a457-582aeb8792b3" providerId="AD" clId="Web-{17271A34-53D1-2636-8338-5538B532D19C}" dt="2020-05-06T18:38:30.600" v="2" actId="20577"/>
          <ac:spMkLst>
            <pc:docMk/>
            <pc:sldMk cId="1839505114" sldId="339"/>
            <ac:spMk id="3" creationId="{AE4843DA-1C58-4ECC-9CAF-48661C4717B7}"/>
          </ac:spMkLst>
        </pc:spChg>
      </pc:sldChg>
    </pc:docChg>
  </pc:docChgLst>
  <pc:docChgLst>
    <pc:chgData name="Barbara Santelices Perez" userId="S::bsantelices@fundacionilumina.cl::864dae4a-5c11-4810-b358-c99e2157792a" providerId="AD" clId="Web-{91D47402-FD37-0D4E-81E4-F449D439BF64}"/>
    <pc:docChg chg="delSld modSld">
      <pc:chgData name="Barbara Santelices Perez" userId="S::bsantelices@fundacionilumina.cl::864dae4a-5c11-4810-b358-c99e2157792a" providerId="AD" clId="Web-{91D47402-FD37-0D4E-81E4-F449D439BF64}" dt="2020-04-02T19:15:40.139" v="206" actId="14100"/>
      <pc:docMkLst>
        <pc:docMk/>
      </pc:docMkLst>
      <pc:sldChg chg="modSp modNotes">
        <pc:chgData name="Barbara Santelices Perez" userId="S::bsantelices@fundacionilumina.cl::864dae4a-5c11-4810-b358-c99e2157792a" providerId="AD" clId="Web-{91D47402-FD37-0D4E-81E4-F449D439BF64}" dt="2020-04-02T19:15:18.310" v="205"/>
        <pc:sldMkLst>
          <pc:docMk/>
          <pc:sldMk cId="2023854339" sldId="258"/>
        </pc:sldMkLst>
        <pc:spChg chg="mod">
          <ac:chgData name="Barbara Santelices Perez" userId="S::bsantelices@fundacionilumina.cl::864dae4a-5c11-4810-b358-c99e2157792a" providerId="AD" clId="Web-{91D47402-FD37-0D4E-81E4-F449D439BF64}" dt="2020-04-02T19:15:07.092" v="202" actId="20577"/>
          <ac:spMkLst>
            <pc:docMk/>
            <pc:sldMk cId="2023854339" sldId="258"/>
            <ac:spMk id="11" creationId="{98F3584D-EC50-8848-B224-99B404CE0B76}"/>
          </ac:spMkLst>
        </pc:spChg>
      </pc:sldChg>
      <pc:sldChg chg="modSp">
        <pc:chgData name="Barbara Santelices Perez" userId="S::bsantelices@fundacionilumina.cl::864dae4a-5c11-4810-b358-c99e2157792a" providerId="AD" clId="Web-{91D47402-FD37-0D4E-81E4-F449D439BF64}" dt="2020-04-02T19:15:40.139" v="206" actId="14100"/>
        <pc:sldMkLst>
          <pc:docMk/>
          <pc:sldMk cId="3266295901" sldId="262"/>
        </pc:sldMkLst>
        <pc:spChg chg="mod">
          <ac:chgData name="Barbara Santelices Perez" userId="S::bsantelices@fundacionilumina.cl::864dae4a-5c11-4810-b358-c99e2157792a" providerId="AD" clId="Web-{91D47402-FD37-0D4E-81E4-F449D439BF64}" dt="2020-04-02T19:15:40.139" v="206" actId="14100"/>
          <ac:spMkLst>
            <pc:docMk/>
            <pc:sldMk cId="3266295901" sldId="262"/>
            <ac:spMk id="6" creationId="{F92F3885-CDFC-0546-B1C5-BBEFB47E4526}"/>
          </ac:spMkLst>
        </pc:spChg>
      </pc:sldChg>
      <pc:sldChg chg="del">
        <pc:chgData name="Barbara Santelices Perez" userId="S::bsantelices@fundacionilumina.cl::864dae4a-5c11-4810-b358-c99e2157792a" providerId="AD" clId="Web-{91D47402-FD37-0D4E-81E4-F449D439BF64}" dt="2020-04-02T18:52:21.998" v="0"/>
        <pc:sldMkLst>
          <pc:docMk/>
          <pc:sldMk cId="855119803" sldId="276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32.794" v="2"/>
        <pc:sldMkLst>
          <pc:docMk/>
          <pc:sldMk cId="110026391" sldId="278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36.826" v="4"/>
        <pc:sldMkLst>
          <pc:docMk/>
          <pc:sldMk cId="2588260131" sldId="280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41.935" v="6"/>
        <pc:sldMkLst>
          <pc:docMk/>
          <pc:sldMk cId="3169794618" sldId="282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44.232" v="8"/>
        <pc:sldMkLst>
          <pc:docMk/>
          <pc:sldMk cId="4290785093" sldId="283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26.122" v="1"/>
        <pc:sldMkLst>
          <pc:docMk/>
          <pc:sldMk cId="333072920" sldId="287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32.810" v="3"/>
        <pc:sldMkLst>
          <pc:docMk/>
          <pc:sldMk cId="2808556130" sldId="290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36.841" v="5"/>
        <pc:sldMkLst>
          <pc:docMk/>
          <pc:sldMk cId="3324622003" sldId="291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41.935" v="7"/>
        <pc:sldMkLst>
          <pc:docMk/>
          <pc:sldMk cId="3074814972" sldId="292"/>
        </pc:sldMkLst>
      </pc:sldChg>
      <pc:sldChg chg="del">
        <pc:chgData name="Barbara Santelices Perez" userId="S::bsantelices@fundacionilumina.cl::864dae4a-5c11-4810-b358-c99e2157792a" providerId="AD" clId="Web-{91D47402-FD37-0D4E-81E4-F449D439BF64}" dt="2020-04-02T18:52:46.482" v="9"/>
        <pc:sldMkLst>
          <pc:docMk/>
          <pc:sldMk cId="2782279324" sldId="293"/>
        </pc:sldMkLst>
      </pc:sldChg>
      <pc:sldChg chg="modSp">
        <pc:chgData name="Barbara Santelices Perez" userId="S::bsantelices@fundacionilumina.cl::864dae4a-5c11-4810-b358-c99e2157792a" providerId="AD" clId="Web-{91D47402-FD37-0D4E-81E4-F449D439BF64}" dt="2020-04-02T19:08:54.868" v="11"/>
        <pc:sldMkLst>
          <pc:docMk/>
          <pc:sldMk cId="586138028" sldId="308"/>
        </pc:sldMkLst>
        <pc:picChg chg="ord">
          <ac:chgData name="Barbara Santelices Perez" userId="S::bsantelices@fundacionilumina.cl::864dae4a-5c11-4810-b358-c99e2157792a" providerId="AD" clId="Web-{91D47402-FD37-0D4E-81E4-F449D439BF64}" dt="2020-04-02T19:08:54.868" v="11"/>
          <ac:picMkLst>
            <pc:docMk/>
            <pc:sldMk cId="586138028" sldId="308"/>
            <ac:picMk id="2" creationId="{8176EB0B-E38E-41F1-BCDC-E4BF81D063DD}"/>
          </ac:picMkLst>
        </pc:picChg>
      </pc:sldChg>
      <pc:sldChg chg="del">
        <pc:chgData name="Barbara Santelices Perez" userId="S::bsantelices@fundacionilumina.cl::864dae4a-5c11-4810-b358-c99e2157792a" providerId="AD" clId="Web-{91D47402-FD37-0D4E-81E4-F449D439BF64}" dt="2020-04-02T18:52:52.967" v="10"/>
        <pc:sldMkLst>
          <pc:docMk/>
          <pc:sldMk cId="4026898010" sldId="312"/>
        </pc:sldMkLst>
      </pc:sldChg>
    </pc:docChg>
  </pc:docChgLst>
  <pc:docChgLst>
    <pc:chgData name="Barbara Santelices Perez" userId="S::bsantelices@fundacionilumina.cl::864dae4a-5c11-4810-b358-c99e2157792a" providerId="AD" clId="Web-{F5BD148B-8038-07FC-CC44-F564884B1719}"/>
    <pc:docChg chg="addSld modSld sldOrd">
      <pc:chgData name="Barbara Santelices Perez" userId="S::bsantelices@fundacionilumina.cl::864dae4a-5c11-4810-b358-c99e2157792a" providerId="AD" clId="Web-{F5BD148B-8038-07FC-CC44-F564884B1719}" dt="2020-04-08T02:48:18.028" v="147"/>
      <pc:docMkLst>
        <pc:docMk/>
      </pc:docMkLst>
      <pc:sldChg chg="addSp delSp modSp mod ord setBg">
        <pc:chgData name="Barbara Santelices Perez" userId="S::bsantelices@fundacionilumina.cl::864dae4a-5c11-4810-b358-c99e2157792a" providerId="AD" clId="Web-{F5BD148B-8038-07FC-CC44-F564884B1719}" dt="2020-04-08T02:35:32.753" v="95" actId="20577"/>
        <pc:sldMkLst>
          <pc:docMk/>
          <pc:sldMk cId="3696138738" sldId="266"/>
        </pc:sldMkLst>
        <pc:spChg chg="add mod">
          <ac:chgData name="Barbara Santelices Perez" userId="S::bsantelices@fundacionilumina.cl::864dae4a-5c11-4810-b358-c99e2157792a" providerId="AD" clId="Web-{F5BD148B-8038-07FC-CC44-F564884B1719}" dt="2020-04-08T02:35:32.753" v="95" actId="20577"/>
          <ac:spMkLst>
            <pc:docMk/>
            <pc:sldMk cId="3696138738" sldId="266"/>
            <ac:spMk id="5" creationId="{077F5214-E097-4BE2-AD97-33B353B70752}"/>
          </ac:spMkLst>
        </pc:spChg>
        <pc:spChg chg="mod">
          <ac:chgData name="Barbara Santelices Perez" userId="S::bsantelices@fundacionilumina.cl::864dae4a-5c11-4810-b358-c99e2157792a" providerId="AD" clId="Web-{F5BD148B-8038-07FC-CC44-F564884B1719}" dt="2020-04-08T02:23:49.352" v="35" actId="20577"/>
          <ac:spMkLst>
            <pc:docMk/>
            <pc:sldMk cId="3696138738" sldId="266"/>
            <ac:spMk id="7" creationId="{8BB0DE7A-692B-6C49-9451-14E491BFA7B9}"/>
          </ac:spMkLst>
        </pc:spChg>
        <pc:spChg chg="mod">
          <ac:chgData name="Barbara Santelices Perez" userId="S::bsantelices@fundacionilumina.cl::864dae4a-5c11-4810-b358-c99e2157792a" providerId="AD" clId="Web-{F5BD148B-8038-07FC-CC44-F564884B1719}" dt="2020-04-08T02:23:33.352" v="34"/>
          <ac:spMkLst>
            <pc:docMk/>
            <pc:sldMk cId="3696138738" sldId="266"/>
            <ac:spMk id="8" creationId="{2113477D-4502-D746-A116-E36809E2E149}"/>
          </ac:spMkLst>
        </pc:spChg>
        <pc:spChg chg="add">
          <ac:chgData name="Barbara Santelices Perez" userId="S::bsantelices@fundacionilumina.cl::864dae4a-5c11-4810-b358-c99e2157792a" providerId="AD" clId="Web-{F5BD148B-8038-07FC-CC44-F564884B1719}" dt="2020-04-08T02:23:33.352" v="34"/>
          <ac:spMkLst>
            <pc:docMk/>
            <pc:sldMk cId="3696138738" sldId="266"/>
            <ac:spMk id="17" creationId="{2A0E4E09-FC02-4ADC-951A-3FFA90B6FE39}"/>
          </ac:spMkLst>
        </pc:spChg>
        <pc:picChg chg="add del mod ord">
          <ac:chgData name="Barbara Santelices Perez" userId="S::bsantelices@fundacionilumina.cl::864dae4a-5c11-4810-b358-c99e2157792a" providerId="AD" clId="Web-{F5BD148B-8038-07FC-CC44-F564884B1719}" dt="2020-04-08T02:23:33.352" v="34"/>
          <ac:picMkLst>
            <pc:docMk/>
            <pc:sldMk cId="3696138738" sldId="266"/>
            <ac:picMk id="2" creationId="{9F6A165D-A0FB-4AFA-8602-4E7DB92A07D8}"/>
          </ac:picMkLst>
        </pc:picChg>
        <pc:picChg chg="del">
          <ac:chgData name="Barbara Santelices Perez" userId="S::bsantelices@fundacionilumina.cl::864dae4a-5c11-4810-b358-c99e2157792a" providerId="AD" clId="Web-{F5BD148B-8038-07FC-CC44-F564884B1719}" dt="2020-04-08T02:21:28.338" v="24"/>
          <ac:picMkLst>
            <pc:docMk/>
            <pc:sldMk cId="3696138738" sldId="266"/>
            <ac:picMk id="3" creationId="{CA34FDF2-4CFB-C74E-BA96-77AAD13A1BDD}"/>
          </ac:picMkLst>
        </pc:picChg>
        <pc:picChg chg="add mod">
          <ac:chgData name="Barbara Santelices Perez" userId="S::bsantelices@fundacionilumina.cl::864dae4a-5c11-4810-b358-c99e2157792a" providerId="AD" clId="Web-{F5BD148B-8038-07FC-CC44-F564884B1719}" dt="2020-04-08T02:31:17.927" v="64" actId="1076"/>
          <ac:picMkLst>
            <pc:docMk/>
            <pc:sldMk cId="3696138738" sldId="266"/>
            <ac:picMk id="6" creationId="{299AD6A7-DD56-425B-87DF-C30957C1D283}"/>
          </ac:picMkLst>
        </pc:picChg>
        <pc:picChg chg="del mod">
          <ac:chgData name="Barbara Santelices Perez" userId="S::bsantelices@fundacionilumina.cl::864dae4a-5c11-4810-b358-c99e2157792a" providerId="AD" clId="Web-{F5BD148B-8038-07FC-CC44-F564884B1719}" dt="2020-04-08T02:31:11.302" v="62"/>
          <ac:picMkLst>
            <pc:docMk/>
            <pc:sldMk cId="3696138738" sldId="266"/>
            <ac:picMk id="12" creationId="{DB0F496A-70A2-5443-B4E2-E6EEBBC62589}"/>
          </ac:picMkLst>
        </pc:picChg>
        <pc:picChg chg="add">
          <ac:chgData name="Barbara Santelices Perez" userId="S::bsantelices@fundacionilumina.cl::864dae4a-5c11-4810-b358-c99e2157792a" providerId="AD" clId="Web-{F5BD148B-8038-07FC-CC44-F564884B1719}" dt="2020-04-08T02:23:33.352" v="34"/>
          <ac:picMkLst>
            <pc:docMk/>
            <pc:sldMk cId="3696138738" sldId="266"/>
            <ac:picMk id="19" creationId="{24F266AD-725B-4A9D-B448-4C000F95CB47}"/>
          </ac:picMkLst>
        </pc:picChg>
      </pc:sldChg>
      <pc:sldChg chg="modNotes">
        <pc:chgData name="Barbara Santelices Perez" userId="S::bsantelices@fundacionilumina.cl::864dae4a-5c11-4810-b358-c99e2157792a" providerId="AD" clId="Web-{F5BD148B-8038-07FC-CC44-F564884B1719}" dt="2020-04-08T02:45:51.764" v="144"/>
        <pc:sldMkLst>
          <pc:docMk/>
          <pc:sldMk cId="1381801585" sldId="299"/>
        </pc:sldMkLst>
      </pc:sldChg>
      <pc:sldChg chg="modNotes">
        <pc:chgData name="Barbara Santelices Perez" userId="S::bsantelices@fundacionilumina.cl::864dae4a-5c11-4810-b358-c99e2157792a" providerId="AD" clId="Web-{F5BD148B-8038-07FC-CC44-F564884B1719}" dt="2020-04-08T02:34:12.504" v="75"/>
        <pc:sldMkLst>
          <pc:docMk/>
          <pc:sldMk cId="167465127" sldId="301"/>
        </pc:sldMkLst>
      </pc:sldChg>
      <pc:sldChg chg="ord">
        <pc:chgData name="Barbara Santelices Perez" userId="S::bsantelices@fundacionilumina.cl::864dae4a-5c11-4810-b358-c99e2157792a" providerId="AD" clId="Web-{F5BD148B-8038-07FC-CC44-F564884B1719}" dt="2020-04-08T02:45:43.420" v="143"/>
        <pc:sldMkLst>
          <pc:docMk/>
          <pc:sldMk cId="1417354080" sldId="302"/>
        </pc:sldMkLst>
      </pc:sldChg>
      <pc:sldChg chg="ord">
        <pc:chgData name="Barbara Santelices Perez" userId="S::bsantelices@fundacionilumina.cl::864dae4a-5c11-4810-b358-c99e2157792a" providerId="AD" clId="Web-{F5BD148B-8038-07FC-CC44-F564884B1719}" dt="2020-04-08T02:20:44.541" v="23"/>
        <pc:sldMkLst>
          <pc:docMk/>
          <pc:sldMk cId="2102119586" sldId="303"/>
        </pc:sldMkLst>
      </pc:sldChg>
      <pc:sldChg chg="addSp delSp modSp">
        <pc:chgData name="Barbara Santelices Perez" userId="S::bsantelices@fundacionilumina.cl::864dae4a-5c11-4810-b358-c99e2157792a" providerId="AD" clId="Web-{F5BD148B-8038-07FC-CC44-F564884B1719}" dt="2020-04-08T02:36:15.643" v="103" actId="20577"/>
        <pc:sldMkLst>
          <pc:docMk/>
          <pc:sldMk cId="3100087704" sldId="322"/>
        </pc:sldMkLst>
        <pc:spChg chg="mod">
          <ac:chgData name="Barbara Santelices Perez" userId="S::bsantelices@fundacionilumina.cl::864dae4a-5c11-4810-b358-c99e2157792a" providerId="AD" clId="Web-{F5BD148B-8038-07FC-CC44-F564884B1719}" dt="2020-04-08T02:36:15.643" v="103" actId="20577"/>
          <ac:spMkLst>
            <pc:docMk/>
            <pc:sldMk cId="3100087704" sldId="322"/>
            <ac:spMk id="6" creationId="{F92F3885-CDFC-0546-B1C5-BBEFB47E4526}"/>
          </ac:spMkLst>
        </pc:spChg>
        <pc:picChg chg="add del mod">
          <ac:chgData name="Barbara Santelices Perez" userId="S::bsantelices@fundacionilumina.cl::864dae4a-5c11-4810-b358-c99e2157792a" providerId="AD" clId="Web-{F5BD148B-8038-07FC-CC44-F564884B1719}" dt="2020-04-08T02:26:53.492" v="56"/>
          <ac:picMkLst>
            <pc:docMk/>
            <pc:sldMk cId="3100087704" sldId="322"/>
            <ac:picMk id="2" creationId="{CC35B30C-B887-4F9E-A0FD-8B234E899653}"/>
          </ac:picMkLst>
        </pc:picChg>
        <pc:picChg chg="del">
          <ac:chgData name="Barbara Santelices Perez" userId="S::bsantelices@fundacionilumina.cl::864dae4a-5c11-4810-b358-c99e2157792a" providerId="AD" clId="Web-{F5BD148B-8038-07FC-CC44-F564884B1719}" dt="2020-04-08T02:31:07.708" v="61"/>
          <ac:picMkLst>
            <pc:docMk/>
            <pc:sldMk cId="3100087704" sldId="322"/>
            <ac:picMk id="28" creationId="{30EC8A57-63EF-3142-A489-E161AA8110B5}"/>
          </ac:picMkLst>
        </pc:picChg>
      </pc:sldChg>
      <pc:sldChg chg="modSp">
        <pc:chgData name="Barbara Santelices Perez" userId="S::bsantelices@fundacionilumina.cl::864dae4a-5c11-4810-b358-c99e2157792a" providerId="AD" clId="Web-{F5BD148B-8038-07FC-CC44-F564884B1719}" dt="2020-04-08T02:32:09.927" v="68" actId="1076"/>
        <pc:sldMkLst>
          <pc:docMk/>
          <pc:sldMk cId="847467191" sldId="326"/>
        </pc:sldMkLst>
        <pc:picChg chg="mod">
          <ac:chgData name="Barbara Santelices Perez" userId="S::bsantelices@fundacionilumina.cl::864dae4a-5c11-4810-b358-c99e2157792a" providerId="AD" clId="Web-{F5BD148B-8038-07FC-CC44-F564884B1719}" dt="2020-04-08T02:32:09.927" v="68" actId="1076"/>
          <ac:picMkLst>
            <pc:docMk/>
            <pc:sldMk cId="847467191" sldId="326"/>
            <ac:picMk id="28" creationId="{30EC8A57-63EF-3142-A489-E161AA8110B5}"/>
          </ac:picMkLst>
        </pc:picChg>
      </pc:sldChg>
      <pc:sldChg chg="modSp modNotes">
        <pc:chgData name="Barbara Santelices Perez" userId="S::bsantelices@fundacionilumina.cl::864dae4a-5c11-4810-b358-c99e2157792a" providerId="AD" clId="Web-{F5BD148B-8038-07FC-CC44-F564884B1719}" dt="2020-04-08T02:46:14.545" v="145"/>
        <pc:sldMkLst>
          <pc:docMk/>
          <pc:sldMk cId="318979355" sldId="327"/>
        </pc:sldMkLst>
        <pc:picChg chg="mod">
          <ac:chgData name="Barbara Santelices Perez" userId="S::bsantelices@fundacionilumina.cl::864dae4a-5c11-4810-b358-c99e2157792a" providerId="AD" clId="Web-{F5BD148B-8038-07FC-CC44-F564884B1719}" dt="2020-04-08T02:31:40.208" v="66" actId="1076"/>
          <ac:picMkLst>
            <pc:docMk/>
            <pc:sldMk cId="318979355" sldId="327"/>
            <ac:picMk id="28" creationId="{30EC8A57-63EF-3142-A489-E161AA8110B5}"/>
          </ac:picMkLst>
        </pc:picChg>
      </pc:sldChg>
      <pc:sldChg chg="modSp modNotes">
        <pc:chgData name="Barbara Santelices Perez" userId="S::bsantelices@fundacionilumina.cl::864dae4a-5c11-4810-b358-c99e2157792a" providerId="AD" clId="Web-{F5BD148B-8038-07FC-CC44-F564884B1719}" dt="2020-04-08T02:32:05.520" v="67" actId="1076"/>
        <pc:sldMkLst>
          <pc:docMk/>
          <pc:sldMk cId="1070325928" sldId="328"/>
        </pc:sldMkLst>
        <pc:picChg chg="mod">
          <ac:chgData name="Barbara Santelices Perez" userId="S::bsantelices@fundacionilumina.cl::864dae4a-5c11-4810-b358-c99e2157792a" providerId="AD" clId="Web-{F5BD148B-8038-07FC-CC44-F564884B1719}" dt="2020-04-08T02:32:05.520" v="67" actId="1076"/>
          <ac:picMkLst>
            <pc:docMk/>
            <pc:sldMk cId="1070325928" sldId="328"/>
            <ac:picMk id="28" creationId="{30EC8A57-63EF-3142-A489-E161AA8110B5}"/>
          </ac:picMkLst>
        </pc:picChg>
      </pc:sldChg>
      <pc:sldChg chg="addSp delSp modSp add replId">
        <pc:chgData name="Barbara Santelices Perez" userId="S::bsantelices@fundacionilumina.cl::864dae4a-5c11-4810-b358-c99e2157792a" providerId="AD" clId="Web-{F5BD148B-8038-07FC-CC44-F564884B1719}" dt="2020-04-08T02:48:18.028" v="147"/>
        <pc:sldMkLst>
          <pc:docMk/>
          <pc:sldMk cId="3062989069" sldId="329"/>
        </pc:sldMkLst>
        <pc:spChg chg="mod ord">
          <ac:chgData name="Barbara Santelices Perez" userId="S::bsantelices@fundacionilumina.cl::864dae4a-5c11-4810-b358-c99e2157792a" providerId="AD" clId="Web-{F5BD148B-8038-07FC-CC44-F564884B1719}" dt="2020-04-08T02:47:20.419" v="146"/>
          <ac:spMkLst>
            <pc:docMk/>
            <pc:sldMk cId="3062989069" sldId="329"/>
            <ac:spMk id="5" creationId="{077F5214-E097-4BE2-AD97-33B353B70752}"/>
          </ac:spMkLst>
        </pc:spChg>
        <pc:spChg chg="del">
          <ac:chgData name="Barbara Santelices Perez" userId="S::bsantelices@fundacionilumina.cl::864dae4a-5c11-4810-b358-c99e2157792a" providerId="AD" clId="Web-{F5BD148B-8038-07FC-CC44-F564884B1719}" dt="2020-04-08T02:47:20.419" v="146"/>
          <ac:spMkLst>
            <pc:docMk/>
            <pc:sldMk cId="3062989069" sldId="329"/>
            <ac:spMk id="17" creationId="{2A0E4E09-FC02-4ADC-951A-3FFA90B6FE39}"/>
          </ac:spMkLst>
        </pc:spChg>
        <pc:picChg chg="del mod">
          <ac:chgData name="Barbara Santelices Perez" userId="S::bsantelices@fundacionilumina.cl::864dae4a-5c11-4810-b358-c99e2157792a" providerId="AD" clId="Web-{F5BD148B-8038-07FC-CC44-F564884B1719}" dt="2020-04-08T02:48:18.028" v="147"/>
          <ac:picMkLst>
            <pc:docMk/>
            <pc:sldMk cId="3062989069" sldId="329"/>
            <ac:picMk id="2" creationId="{9F6A165D-A0FB-4AFA-8602-4E7DB92A07D8}"/>
          </ac:picMkLst>
        </pc:picChg>
        <pc:picChg chg="add mod ord">
          <ac:chgData name="Barbara Santelices Perez" userId="S::bsantelices@fundacionilumina.cl::864dae4a-5c11-4810-b358-c99e2157792a" providerId="AD" clId="Web-{F5BD148B-8038-07FC-CC44-F564884B1719}" dt="2020-04-08T02:47:20.419" v="146"/>
          <ac:picMkLst>
            <pc:docMk/>
            <pc:sldMk cId="3062989069" sldId="329"/>
            <ac:picMk id="3" creationId="{A9AEA050-F418-48C6-989E-F2B29C821FA4}"/>
          </ac:picMkLst>
        </pc:picChg>
        <pc:picChg chg="del">
          <ac:chgData name="Barbara Santelices Perez" userId="S::bsantelices@fundacionilumina.cl::864dae4a-5c11-4810-b358-c99e2157792a" providerId="AD" clId="Web-{F5BD148B-8038-07FC-CC44-F564884B1719}" dt="2020-04-08T02:47:20.419" v="146"/>
          <ac:picMkLst>
            <pc:docMk/>
            <pc:sldMk cId="3062989069" sldId="329"/>
            <ac:picMk id="19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F5BD148B-8038-07FC-CC44-F564884B1719}" dt="2020-04-08T02:47:20.419" v="146"/>
          <ac:picMkLst>
            <pc:docMk/>
            <pc:sldMk cId="3062989069" sldId="329"/>
            <ac:picMk id="24" creationId="{6D104383-AD7E-45AE-BEBC-A74A7E3364DB}"/>
          </ac:picMkLst>
        </pc:picChg>
      </pc:sldChg>
    </pc:docChg>
  </pc:docChgLst>
  <pc:docChgLst>
    <pc:chgData name="Barbara Santelices Perez" userId="S::bsantelices@fundacionilumina.cl::864dae4a-5c11-4810-b358-c99e2157792a" providerId="AD" clId="Web-{532AFB14-FE6D-762B-15B6-5E20D8FF8D2A}"/>
    <pc:docChg chg="modSld">
      <pc:chgData name="Barbara Santelices Perez" userId="S::bsantelices@fundacionilumina.cl::864dae4a-5c11-4810-b358-c99e2157792a" providerId="AD" clId="Web-{532AFB14-FE6D-762B-15B6-5E20D8FF8D2A}" dt="2020-04-06T21:51:45.778" v="1"/>
      <pc:docMkLst>
        <pc:docMk/>
      </pc:docMkLst>
      <pc:sldChg chg="addSp delSp">
        <pc:chgData name="Barbara Santelices Perez" userId="S::bsantelices@fundacionilumina.cl::864dae4a-5c11-4810-b358-c99e2157792a" providerId="AD" clId="Web-{532AFB14-FE6D-762B-15B6-5E20D8FF8D2A}" dt="2020-04-06T21:51:45.778" v="1"/>
        <pc:sldMkLst>
          <pc:docMk/>
          <pc:sldMk cId="3266295901" sldId="262"/>
        </pc:sldMkLst>
        <pc:picChg chg="add del">
          <ac:chgData name="Barbara Santelices Perez" userId="S::bsantelices@fundacionilumina.cl::864dae4a-5c11-4810-b358-c99e2157792a" providerId="AD" clId="Web-{532AFB14-FE6D-762B-15B6-5E20D8FF8D2A}" dt="2020-04-06T21:51:45.778" v="1"/>
          <ac:picMkLst>
            <pc:docMk/>
            <pc:sldMk cId="3266295901" sldId="262"/>
            <ac:picMk id="2" creationId="{F264C6BA-1749-4C02-ABE9-39CDF81DE2A3}"/>
          </ac:picMkLst>
        </pc:picChg>
      </pc:sldChg>
    </pc:docChg>
  </pc:docChgLst>
  <pc:docChgLst>
    <pc:chgData name="Javiera Silva" userId="S::jsilva@fundacionilumina.cl::4c0579d8-9e00-4a95-b73c-77490b541b7c" providerId="AD" clId="Web-{9AE798EB-8A7F-2066-EE22-A6088CF55F8A}"/>
    <pc:docChg chg="addSld delSld modSld sldOrd">
      <pc:chgData name="Javiera Silva" userId="S::jsilva@fundacionilumina.cl::4c0579d8-9e00-4a95-b73c-77490b541b7c" providerId="AD" clId="Web-{9AE798EB-8A7F-2066-EE22-A6088CF55F8A}" dt="2020-01-09T16:01:47.086" v="671" actId="1076"/>
      <pc:docMkLst>
        <pc:docMk/>
      </pc:docMkLst>
      <pc:sldChg chg="modNotes">
        <pc:chgData name="Javiera Silva" userId="S::jsilva@fundacionilumina.cl::4c0579d8-9e00-4a95-b73c-77490b541b7c" providerId="AD" clId="Web-{9AE798EB-8A7F-2066-EE22-A6088CF55F8A}" dt="2020-01-09T14:36:53.316" v="95"/>
        <pc:sldMkLst>
          <pc:docMk/>
          <pc:sldMk cId="3266295901" sldId="262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31:58.369" v="73"/>
        <pc:sldMkLst>
          <pc:docMk/>
          <pc:sldMk cId="2470838637" sldId="264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31:18.790" v="69"/>
        <pc:sldMkLst>
          <pc:docMk/>
          <pc:sldMk cId="3696138738" sldId="266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3:22.981" v="267"/>
        <pc:sldMkLst>
          <pc:docMk/>
          <pc:sldMk cId="2883799650" sldId="274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00.082" v="272"/>
        <pc:sldMkLst>
          <pc:docMk/>
          <pc:sldMk cId="855119803" sldId="276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5:51.583" v="271"/>
        <pc:sldMkLst>
          <pc:docMk/>
          <pc:sldMk cId="110026391" sldId="278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10.505" v="273"/>
        <pc:sldMkLst>
          <pc:docMk/>
          <pc:sldMk cId="2588260131" sldId="280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22.286" v="275"/>
        <pc:sldMkLst>
          <pc:docMk/>
          <pc:sldMk cId="3169794618" sldId="282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33.615" v="277"/>
        <pc:sldMkLst>
          <pc:docMk/>
          <pc:sldMk cId="4290785093" sldId="283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32:14.568" v="291"/>
        <pc:sldMkLst>
          <pc:docMk/>
          <pc:sldMk cId="3575456665" sldId="284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33:56.217" v="86"/>
        <pc:sldMkLst>
          <pc:docMk/>
          <pc:sldMk cId="539496815" sldId="286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4:35.563" v="269"/>
        <pc:sldMkLst>
          <pc:docMk/>
          <pc:sldMk cId="333072920" sldId="287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34:53.094" v="92"/>
        <pc:sldMkLst>
          <pc:docMk/>
          <pc:sldMk cId="2494388041" sldId="288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5:46.691" v="270"/>
        <pc:sldMkLst>
          <pc:docMk/>
          <pc:sldMk cId="2808556130" sldId="290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13.880" v="274"/>
        <pc:sldMkLst>
          <pc:docMk/>
          <pc:sldMk cId="3324622003" sldId="291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26.208" v="276"/>
        <pc:sldMkLst>
          <pc:docMk/>
          <pc:sldMk cId="3074814972" sldId="292"/>
        </pc:sldMkLst>
      </pc:sldChg>
      <pc:sldChg chg="modNotes">
        <pc:chgData name="Javiera Silva" userId="S::jsilva@fundacionilumina.cl::4c0579d8-9e00-4a95-b73c-77490b541b7c" providerId="AD" clId="Web-{9AE798EB-8A7F-2066-EE22-A6088CF55F8A}" dt="2020-01-09T15:26:39.350" v="278"/>
        <pc:sldMkLst>
          <pc:docMk/>
          <pc:sldMk cId="2782279324" sldId="293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41:52.591" v="119"/>
        <pc:sldMkLst>
          <pc:docMk/>
          <pc:sldMk cId="1381801585" sldId="299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49:37.247" v="223"/>
        <pc:sldMkLst>
          <pc:docMk/>
          <pc:sldMk cId="2102119586" sldId="303"/>
        </pc:sldMkLst>
      </pc:sldChg>
      <pc:sldChg chg="modSp modNotes">
        <pc:chgData name="Javiera Silva" userId="S::jsilva@fundacionilumina.cl::4c0579d8-9e00-4a95-b73c-77490b541b7c" providerId="AD" clId="Web-{9AE798EB-8A7F-2066-EE22-A6088CF55F8A}" dt="2020-01-09T14:40:11.995" v="96" actId="20577"/>
        <pc:sldMkLst>
          <pc:docMk/>
          <pc:sldMk cId="2830220605" sldId="304"/>
        </pc:sldMkLst>
        <pc:spChg chg="mod">
          <ac:chgData name="Javiera Silva" userId="S::jsilva@fundacionilumina.cl::4c0579d8-9e00-4a95-b73c-77490b541b7c" providerId="AD" clId="Web-{9AE798EB-8A7F-2066-EE22-A6088CF55F8A}" dt="2020-01-09T14:40:11.995" v="96" actId="20577"/>
          <ac:spMkLst>
            <pc:docMk/>
            <pc:sldMk cId="2830220605" sldId="304"/>
            <ac:spMk id="6" creationId="{F92F3885-CDFC-0546-B1C5-BBEFB47E4526}"/>
          </ac:spMkLst>
        </pc:spChg>
      </pc:sldChg>
      <pc:sldChg chg="ord modNotes">
        <pc:chgData name="Javiera Silva" userId="S::jsilva@fundacionilumina.cl::4c0579d8-9e00-4a95-b73c-77490b541b7c" providerId="AD" clId="Web-{9AE798EB-8A7F-2066-EE22-A6088CF55F8A}" dt="2020-01-09T14:45:18.489" v="122"/>
        <pc:sldMkLst>
          <pc:docMk/>
          <pc:sldMk cId="562622388" sldId="305"/>
        </pc:sldMkLst>
      </pc:sldChg>
      <pc:sldChg chg="modNotes">
        <pc:chgData name="Javiera Silva" userId="S::jsilva@fundacionilumina.cl::4c0579d8-9e00-4a95-b73c-77490b541b7c" providerId="AD" clId="Web-{9AE798EB-8A7F-2066-EE22-A6088CF55F8A}" dt="2020-01-09T14:28:46.130" v="51"/>
        <pc:sldMkLst>
          <pc:docMk/>
          <pc:sldMk cId="586138028" sldId="308"/>
        </pc:sldMkLst>
      </pc:sldChg>
      <pc:sldChg chg="addSp modSp modNotes">
        <pc:chgData name="Javiera Silva" userId="S::jsilva@fundacionilumina.cl::4c0579d8-9e00-4a95-b73c-77490b541b7c" providerId="AD" clId="Web-{9AE798EB-8A7F-2066-EE22-A6088CF55F8A}" dt="2020-01-09T15:32:00.192" v="290"/>
        <pc:sldMkLst>
          <pc:docMk/>
          <pc:sldMk cId="4026898010" sldId="312"/>
        </pc:sldMkLst>
        <pc:spChg chg="mod">
          <ac:chgData name="Javiera Silva" userId="S::jsilva@fundacionilumina.cl::4c0579d8-9e00-4a95-b73c-77490b541b7c" providerId="AD" clId="Web-{9AE798EB-8A7F-2066-EE22-A6088CF55F8A}" dt="2020-01-09T15:26:57.100" v="279" actId="1076"/>
          <ac:spMkLst>
            <pc:docMk/>
            <pc:sldMk cId="4026898010" sldId="312"/>
            <ac:spMk id="6" creationId="{F92F3885-CDFC-0546-B1C5-BBEFB47E4526}"/>
          </ac:spMkLst>
        </pc:spChg>
        <pc:picChg chg="add mod modCrop">
          <ac:chgData name="Javiera Silva" userId="S::jsilva@fundacionilumina.cl::4c0579d8-9e00-4a95-b73c-77490b541b7c" providerId="AD" clId="Web-{9AE798EB-8A7F-2066-EE22-A6088CF55F8A}" dt="2020-01-09T15:32:00.192" v="290"/>
          <ac:picMkLst>
            <pc:docMk/>
            <pc:sldMk cId="4026898010" sldId="312"/>
            <ac:picMk id="2" creationId="{54F7CC0A-29BA-4D91-A18D-131B8A8AEDB7}"/>
          </ac:picMkLst>
        </pc:picChg>
      </pc:sldChg>
      <pc:sldChg chg="modSp">
        <pc:chgData name="Javiera Silva" userId="S::jsilva@fundacionilumina.cl::4c0579d8-9e00-4a95-b73c-77490b541b7c" providerId="AD" clId="Web-{9AE798EB-8A7F-2066-EE22-A6088CF55F8A}" dt="2020-01-09T15:33:16.524" v="297" actId="1076"/>
        <pc:sldMkLst>
          <pc:docMk/>
          <pc:sldMk cId="3481805257" sldId="313"/>
        </pc:sldMkLst>
        <pc:spChg chg="mod">
          <ac:chgData name="Javiera Silva" userId="S::jsilva@fundacionilumina.cl::4c0579d8-9e00-4a95-b73c-77490b541b7c" providerId="AD" clId="Web-{9AE798EB-8A7F-2066-EE22-A6088CF55F8A}" dt="2020-01-09T15:33:06.148" v="293" actId="1076"/>
          <ac:spMkLst>
            <pc:docMk/>
            <pc:sldMk cId="3481805257" sldId="313"/>
            <ac:spMk id="6" creationId="{F92F3885-CDFC-0546-B1C5-BBEFB47E4526}"/>
          </ac:spMkLst>
        </pc:spChg>
        <pc:picChg chg="mod">
          <ac:chgData name="Javiera Silva" userId="S::jsilva@fundacionilumina.cl::4c0579d8-9e00-4a95-b73c-77490b541b7c" providerId="AD" clId="Web-{9AE798EB-8A7F-2066-EE22-A6088CF55F8A}" dt="2020-01-09T15:33:10.774" v="295" actId="14100"/>
          <ac:picMkLst>
            <pc:docMk/>
            <pc:sldMk cId="3481805257" sldId="313"/>
            <ac:picMk id="2" creationId="{00000000-0000-0000-0000-000000000000}"/>
          </ac:picMkLst>
        </pc:picChg>
        <pc:picChg chg="mod">
          <ac:chgData name="Javiera Silva" userId="S::jsilva@fundacionilumina.cl::4c0579d8-9e00-4a95-b73c-77490b541b7c" providerId="AD" clId="Web-{9AE798EB-8A7F-2066-EE22-A6088CF55F8A}" dt="2020-01-09T15:33:16.524" v="297" actId="1076"/>
          <ac:picMkLst>
            <pc:docMk/>
            <pc:sldMk cId="3481805257" sldId="313"/>
            <ac:picMk id="3" creationId="{00000000-0000-0000-0000-000000000000}"/>
          </ac:picMkLst>
        </pc:picChg>
      </pc:sldChg>
      <pc:sldChg chg="modNotes">
        <pc:chgData name="Javiera Silva" userId="S::jsilva@fundacionilumina.cl::4c0579d8-9e00-4a95-b73c-77490b541b7c" providerId="AD" clId="Web-{9AE798EB-8A7F-2066-EE22-A6088CF55F8A}" dt="2020-01-09T14:29:58.053" v="60"/>
        <pc:sldMkLst>
          <pc:docMk/>
          <pc:sldMk cId="3100087704" sldId="322"/>
        </pc:sldMkLst>
      </pc:sldChg>
      <pc:sldChg chg="modSp modNotes">
        <pc:chgData name="Javiera Silva" userId="S::jsilva@fundacionilumina.cl::4c0579d8-9e00-4a95-b73c-77490b541b7c" providerId="AD" clId="Web-{9AE798EB-8A7F-2066-EE22-A6088CF55F8A}" dt="2020-01-09T14:27:50.159" v="47" actId="20577"/>
        <pc:sldMkLst>
          <pc:docMk/>
          <pc:sldMk cId="486068433" sldId="323"/>
        </pc:sldMkLst>
        <pc:spChg chg="mod">
          <ac:chgData name="Javiera Silva" userId="S::jsilva@fundacionilumina.cl::4c0579d8-9e00-4a95-b73c-77490b541b7c" providerId="AD" clId="Web-{9AE798EB-8A7F-2066-EE22-A6088CF55F8A}" dt="2020-01-09T14:27:50.159" v="47" actId="20577"/>
          <ac:spMkLst>
            <pc:docMk/>
            <pc:sldMk cId="486068433" sldId="323"/>
            <ac:spMk id="6" creationId="{F92F3885-CDFC-0546-B1C5-BBEFB47E4526}"/>
          </ac:spMkLst>
        </pc:spChg>
      </pc:sldChg>
      <pc:sldChg chg="addSp delSp modSp new del">
        <pc:chgData name="Javiera Silva" userId="S::jsilva@fundacionilumina.cl::4c0579d8-9e00-4a95-b73c-77490b541b7c" providerId="AD" clId="Web-{9AE798EB-8A7F-2066-EE22-A6088CF55F8A}" dt="2020-01-09T15:53:05.109" v="626"/>
        <pc:sldMkLst>
          <pc:docMk/>
          <pc:sldMk cId="3140553363" sldId="324"/>
        </pc:sldMkLst>
        <pc:spChg chg="del">
          <ac:chgData name="Javiera Silva" userId="S::jsilva@fundacionilumina.cl::4c0579d8-9e00-4a95-b73c-77490b541b7c" providerId="AD" clId="Web-{9AE798EB-8A7F-2066-EE22-A6088CF55F8A}" dt="2020-01-09T15:38:59.180" v="497"/>
          <ac:spMkLst>
            <pc:docMk/>
            <pc:sldMk cId="3140553363" sldId="324"/>
            <ac:spMk id="3" creationId="{E95D2496-7CD2-4B24-9763-CF6423CE45D0}"/>
          </ac:spMkLst>
        </pc:spChg>
        <pc:spChg chg="add del mod">
          <ac:chgData name="Javiera Silva" userId="S::jsilva@fundacionilumina.cl::4c0579d8-9e00-4a95-b73c-77490b541b7c" providerId="AD" clId="Web-{9AE798EB-8A7F-2066-EE22-A6088CF55F8A}" dt="2020-01-09T15:45:23.479" v="543"/>
          <ac:spMkLst>
            <pc:docMk/>
            <pc:sldMk cId="3140553363" sldId="324"/>
            <ac:spMk id="7" creationId="{63810066-2DDE-4651-8B7D-799B489B2A78}"/>
          </ac:spMkLst>
        </pc:spChg>
        <pc:spChg chg="add mod">
          <ac:chgData name="Javiera Silva" userId="S::jsilva@fundacionilumina.cl::4c0579d8-9e00-4a95-b73c-77490b541b7c" providerId="AD" clId="Web-{9AE798EB-8A7F-2066-EE22-A6088CF55F8A}" dt="2020-01-09T15:46:33.326" v="563"/>
          <ac:spMkLst>
            <pc:docMk/>
            <pc:sldMk cId="3140553363" sldId="324"/>
            <ac:spMk id="11" creationId="{07AC4D97-E7E9-47CC-85BB-2C6F7F81A4CB}"/>
          </ac:spMkLst>
        </pc:spChg>
        <pc:picChg chg="add del mod ord">
          <ac:chgData name="Javiera Silva" userId="S::jsilva@fundacionilumina.cl::4c0579d8-9e00-4a95-b73c-77490b541b7c" providerId="AD" clId="Web-{9AE798EB-8A7F-2066-EE22-A6088CF55F8A}" dt="2020-01-09T15:45:13.260" v="541"/>
          <ac:picMkLst>
            <pc:docMk/>
            <pc:sldMk cId="3140553363" sldId="324"/>
            <ac:picMk id="4" creationId="{3A36596E-4051-43C0-BB8D-BF89440D55E9}"/>
          </ac:picMkLst>
        </pc:picChg>
        <pc:picChg chg="add del mod ord">
          <ac:chgData name="Javiera Silva" userId="S::jsilva@fundacionilumina.cl::4c0579d8-9e00-4a95-b73c-77490b541b7c" providerId="AD" clId="Web-{9AE798EB-8A7F-2066-EE22-A6088CF55F8A}" dt="2020-01-09T15:46:33.326" v="563"/>
          <ac:picMkLst>
            <pc:docMk/>
            <pc:sldMk cId="3140553363" sldId="324"/>
            <ac:picMk id="8" creationId="{B991B1FE-96A5-4172-801E-7CBE604CB8E1}"/>
          </ac:picMkLst>
        </pc:picChg>
      </pc:sldChg>
      <pc:sldChg chg="addSp delSp modSp add ord replId">
        <pc:chgData name="Javiera Silva" userId="S::jsilva@fundacionilumina.cl::4c0579d8-9e00-4a95-b73c-77490b541b7c" providerId="AD" clId="Web-{9AE798EB-8A7F-2066-EE22-A6088CF55F8A}" dt="2020-01-09T15:58:42.999" v="657" actId="1076"/>
        <pc:sldMkLst>
          <pc:docMk/>
          <pc:sldMk cId="2907046207" sldId="325"/>
        </pc:sldMkLst>
        <pc:spChg chg="mod">
          <ac:chgData name="Javiera Silva" userId="S::jsilva@fundacionilumina.cl::4c0579d8-9e00-4a95-b73c-77490b541b7c" providerId="AD" clId="Web-{9AE798EB-8A7F-2066-EE22-A6088CF55F8A}" dt="2020-01-09T15:47:14.406" v="597" actId="20577"/>
          <ac:spMkLst>
            <pc:docMk/>
            <pc:sldMk cId="2907046207" sldId="325"/>
            <ac:spMk id="6" creationId="{F92F3885-CDFC-0546-B1C5-BBEFB47E4526}"/>
          </ac:spMkLst>
        </pc:spChg>
        <pc:picChg chg="add del mod">
          <ac:chgData name="Javiera Silva" userId="S::jsilva@fundacionilumina.cl::4c0579d8-9e00-4a95-b73c-77490b541b7c" providerId="AD" clId="Web-{9AE798EB-8A7F-2066-EE22-A6088CF55F8A}" dt="2020-01-09T15:38:55.586" v="496"/>
          <ac:picMkLst>
            <pc:docMk/>
            <pc:sldMk cId="2907046207" sldId="325"/>
            <ac:picMk id="2" creationId="{96183228-150D-4117-ACF5-3E4E4DA5AF75}"/>
          </ac:picMkLst>
        </pc:picChg>
        <pc:picChg chg="add mod">
          <ac:chgData name="Javiera Silva" userId="S::jsilva@fundacionilumina.cl::4c0579d8-9e00-4a95-b73c-77490b541b7c" providerId="AD" clId="Web-{9AE798EB-8A7F-2066-EE22-A6088CF55F8A}" dt="2020-01-09T15:49:30.990" v="608" actId="1076"/>
          <ac:picMkLst>
            <pc:docMk/>
            <pc:sldMk cId="2907046207" sldId="325"/>
            <ac:picMk id="4" creationId="{A82AF5DD-C296-4949-8E8C-1A7C44839DC1}"/>
          </ac:picMkLst>
        </pc:picChg>
        <pc:picChg chg="add mod modCrop">
          <ac:chgData name="Javiera Silva" userId="S::jsilva@fundacionilumina.cl::4c0579d8-9e00-4a95-b73c-77490b541b7c" providerId="AD" clId="Web-{9AE798EB-8A7F-2066-EE22-A6088CF55F8A}" dt="2020-01-09T15:51:52.418" v="623" actId="1076"/>
          <ac:picMkLst>
            <pc:docMk/>
            <pc:sldMk cId="2907046207" sldId="325"/>
            <ac:picMk id="7" creationId="{12073A5F-33BF-4599-B0A0-5251F32D6EFF}"/>
          </ac:picMkLst>
        </pc:picChg>
        <pc:picChg chg="add mod modCrop">
          <ac:chgData name="Javiera Silva" userId="S::jsilva@fundacionilumina.cl::4c0579d8-9e00-4a95-b73c-77490b541b7c" providerId="AD" clId="Web-{9AE798EB-8A7F-2066-EE22-A6088CF55F8A}" dt="2020-01-09T15:51:54.356" v="624" actId="1076"/>
          <ac:picMkLst>
            <pc:docMk/>
            <pc:sldMk cId="2907046207" sldId="325"/>
            <ac:picMk id="9" creationId="{492E999B-FE16-4BEB-93BA-D3FECEB9AC5F}"/>
          </ac:picMkLst>
        </pc:picChg>
        <pc:picChg chg="add mod">
          <ac:chgData name="Javiera Silva" userId="S::jsilva@fundacionilumina.cl::4c0579d8-9e00-4a95-b73c-77490b541b7c" providerId="AD" clId="Web-{9AE798EB-8A7F-2066-EE22-A6088CF55F8A}" dt="2020-01-09T15:51:58.122" v="625" actId="1076"/>
          <ac:picMkLst>
            <pc:docMk/>
            <pc:sldMk cId="2907046207" sldId="325"/>
            <ac:picMk id="10" creationId="{44DC921C-0DED-42B4-BFD5-A8A6A6E2F0E9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51:48.074" v="622"/>
          <ac:picMkLst>
            <pc:docMk/>
            <pc:sldMk cId="2907046207" sldId="325"/>
            <ac:picMk id="11" creationId="{2BA22543-D3F3-4EE2-884C-8D302C703F11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58:29.077" v="652"/>
          <ac:picMkLst>
            <pc:docMk/>
            <pc:sldMk cId="2907046207" sldId="325"/>
            <ac:picMk id="14" creationId="{1FBECBCB-E5E8-432B-92C2-0A4B54E9B16C}"/>
          </ac:picMkLst>
        </pc:picChg>
        <pc:picChg chg="add mod">
          <ac:chgData name="Javiera Silva" userId="S::jsilva@fundacionilumina.cl::4c0579d8-9e00-4a95-b73c-77490b541b7c" providerId="AD" clId="Web-{9AE798EB-8A7F-2066-EE22-A6088CF55F8A}" dt="2020-01-09T15:58:42.999" v="657" actId="1076"/>
          <ac:picMkLst>
            <pc:docMk/>
            <pc:sldMk cId="2907046207" sldId="325"/>
            <ac:picMk id="17" creationId="{402A930C-0037-4244-BE14-8123A21CBEF0}"/>
          </ac:picMkLst>
        </pc:picChg>
        <pc:picChg chg="del">
          <ac:chgData name="Javiera Silva" userId="S::jsilva@fundacionilumina.cl::4c0579d8-9e00-4a95-b73c-77490b541b7c" providerId="AD" clId="Web-{9AE798EB-8A7F-2066-EE22-A6088CF55F8A}" dt="2020-01-09T15:34:39.340" v="301"/>
          <ac:picMkLst>
            <pc:docMk/>
            <pc:sldMk cId="2907046207" sldId="325"/>
            <ac:picMk id="29" creationId="{D1BFC9F8-BBB1-8546-B926-4097168A9AAC}"/>
          </ac:picMkLst>
        </pc:picChg>
      </pc:sldChg>
      <pc:sldChg chg="addSp delSp modSp add replId">
        <pc:chgData name="Javiera Silva" userId="S::jsilva@fundacionilumina.cl::4c0579d8-9e00-4a95-b73c-77490b541b7c" providerId="AD" clId="Web-{9AE798EB-8A7F-2066-EE22-A6088CF55F8A}" dt="2020-01-09T16:01:47.086" v="671" actId="1076"/>
        <pc:sldMkLst>
          <pc:docMk/>
          <pc:sldMk cId="1329376043" sldId="326"/>
        </pc:sldMkLst>
        <pc:spChg chg="mod">
          <ac:chgData name="Javiera Silva" userId="S::jsilva@fundacionilumina.cl::4c0579d8-9e00-4a95-b73c-77490b541b7c" providerId="AD" clId="Web-{9AE798EB-8A7F-2066-EE22-A6088CF55F8A}" dt="2020-01-09T15:54:21.941" v="641" actId="20577"/>
          <ac:spMkLst>
            <pc:docMk/>
            <pc:sldMk cId="1329376043" sldId="326"/>
            <ac:spMk id="6" creationId="{F92F3885-CDFC-0546-B1C5-BBEFB47E4526}"/>
          </ac:spMkLst>
        </pc:spChg>
        <pc:picChg chg="add del mod modCrop">
          <ac:chgData name="Javiera Silva" userId="S::jsilva@fundacionilumina.cl::4c0579d8-9e00-4a95-b73c-77490b541b7c" providerId="AD" clId="Web-{9AE798EB-8A7F-2066-EE22-A6088CF55F8A}" dt="2020-01-09T15:45:31.292" v="544"/>
          <ac:picMkLst>
            <pc:docMk/>
            <pc:sldMk cId="1329376043" sldId="326"/>
            <ac:picMk id="2" creationId="{F40E9CDC-2E16-4861-A0CB-39432511182C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45:41.839" v="546"/>
          <ac:picMkLst>
            <pc:docMk/>
            <pc:sldMk cId="1329376043" sldId="326"/>
            <ac:picMk id="4" creationId="{08C8D8AD-2457-4C94-AF59-22AE0B547172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45:47.714" v="548"/>
          <ac:picMkLst>
            <pc:docMk/>
            <pc:sldMk cId="1329376043" sldId="326"/>
            <ac:picMk id="7" creationId="{005C8AC7-7426-4B2C-8A25-85C4757F4FB7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45:16.197" v="542"/>
          <ac:picMkLst>
            <pc:docMk/>
            <pc:sldMk cId="1329376043" sldId="326"/>
            <ac:picMk id="9" creationId="{001ED26A-8EC0-4910-80E8-7753A25B8275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46:30.560" v="562"/>
          <ac:picMkLst>
            <pc:docMk/>
            <pc:sldMk cId="1329376043" sldId="326"/>
            <ac:picMk id="11" creationId="{52AE68A9-B139-4D31-B0FD-DC682B1B29A5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55:10.161" v="644"/>
          <ac:picMkLst>
            <pc:docMk/>
            <pc:sldMk cId="1329376043" sldId="326"/>
            <ac:picMk id="12" creationId="{390AE726-2CC3-4451-9306-8E9C360F2E15}"/>
          </ac:picMkLst>
        </pc:picChg>
        <pc:picChg chg="add mod">
          <ac:chgData name="Javiera Silva" userId="S::jsilva@fundacionilumina.cl::4c0579d8-9e00-4a95-b73c-77490b541b7c" providerId="AD" clId="Web-{9AE798EB-8A7F-2066-EE22-A6088CF55F8A}" dt="2020-01-09T15:59:06.907" v="658" actId="1076"/>
          <ac:picMkLst>
            <pc:docMk/>
            <pc:sldMk cId="1329376043" sldId="326"/>
            <ac:picMk id="17" creationId="{DD1E3293-40AF-47CF-A3EC-E6920733E308}"/>
          </ac:picMkLst>
        </pc:picChg>
        <pc:picChg chg="add del mod">
          <ac:chgData name="Javiera Silva" userId="S::jsilva@fundacionilumina.cl::4c0579d8-9e00-4a95-b73c-77490b541b7c" providerId="AD" clId="Web-{9AE798EB-8A7F-2066-EE22-A6088CF55F8A}" dt="2020-01-09T15:59:33.408" v="660"/>
          <ac:picMkLst>
            <pc:docMk/>
            <pc:sldMk cId="1329376043" sldId="326"/>
            <ac:picMk id="19" creationId="{F9C2D8A1-68D3-4C26-8DBE-314ACB7F0BBC}"/>
          </ac:picMkLst>
        </pc:picChg>
        <pc:picChg chg="add mod modCrop">
          <ac:chgData name="Javiera Silva" userId="S::jsilva@fundacionilumina.cl::4c0579d8-9e00-4a95-b73c-77490b541b7c" providerId="AD" clId="Web-{9AE798EB-8A7F-2066-EE22-A6088CF55F8A}" dt="2020-01-09T16:01:47.086" v="671" actId="1076"/>
          <ac:picMkLst>
            <pc:docMk/>
            <pc:sldMk cId="1329376043" sldId="326"/>
            <ac:picMk id="21" creationId="{53C4912C-7813-4BB0-B86D-37C1FC54B2B1}"/>
          </ac:picMkLst>
        </pc:picChg>
      </pc:sldChg>
    </pc:docChg>
  </pc:docChgLst>
  <pc:docChgLst>
    <pc:chgData name="Barbara Santelices Perez" userId="S::bsantelices@fundacionilumina.cl::864dae4a-5c11-4810-b358-c99e2157792a" providerId="AD" clId="Web-{0B3F409B-57D6-B023-E332-FB2D31B46C1C}"/>
    <pc:docChg chg="addSld delSld modSld sldOrd">
      <pc:chgData name="Barbara Santelices Perez" userId="S::bsantelices@fundacionilumina.cl::864dae4a-5c11-4810-b358-c99e2157792a" providerId="AD" clId="Web-{0B3F409B-57D6-B023-E332-FB2D31B46C1C}" dt="2020-04-08T03:49:31.110" v="297" actId="14100"/>
      <pc:docMkLst>
        <pc:docMk/>
      </pc:docMkLst>
      <pc:sldChg chg="modSp">
        <pc:chgData name="Barbara Santelices Perez" userId="S::bsantelices@fundacionilumina.cl::864dae4a-5c11-4810-b358-c99e2157792a" providerId="AD" clId="Web-{0B3F409B-57D6-B023-E332-FB2D31B46C1C}" dt="2020-04-08T03:33:11.845" v="44" actId="20577"/>
        <pc:sldMkLst>
          <pc:docMk/>
          <pc:sldMk cId="3696138738" sldId="266"/>
        </pc:sldMkLst>
        <pc:spChg chg="mod">
          <ac:chgData name="Barbara Santelices Perez" userId="S::bsantelices@fundacionilumina.cl::864dae4a-5c11-4810-b358-c99e2157792a" providerId="AD" clId="Web-{0B3F409B-57D6-B023-E332-FB2D31B46C1C}" dt="2020-04-08T03:33:11.845" v="44" actId="20577"/>
          <ac:spMkLst>
            <pc:docMk/>
            <pc:sldMk cId="3696138738" sldId="266"/>
            <ac:spMk id="5" creationId="{077F5214-E097-4BE2-AD97-33B353B70752}"/>
          </ac:spMkLst>
        </pc:spChg>
      </pc:sldChg>
      <pc:sldChg chg="addSp modSp mod setBg">
        <pc:chgData name="Barbara Santelices Perez" userId="S::bsantelices@fundacionilumina.cl::864dae4a-5c11-4810-b358-c99e2157792a" providerId="AD" clId="Web-{0B3F409B-57D6-B023-E332-FB2D31B46C1C}" dt="2020-04-08T03:40:44.640" v="252" actId="20577"/>
        <pc:sldMkLst>
          <pc:docMk/>
          <pc:sldMk cId="3100087704" sldId="322"/>
        </pc:sldMkLst>
        <pc:spChg chg="mod ord">
          <ac:chgData name="Barbara Santelices Perez" userId="S::bsantelices@fundacionilumina.cl::864dae4a-5c11-4810-b358-c99e2157792a" providerId="AD" clId="Web-{0B3F409B-57D6-B023-E332-FB2D31B46C1C}" dt="2020-04-08T03:40:44.640" v="252" actId="20577"/>
          <ac:spMkLst>
            <pc:docMk/>
            <pc:sldMk cId="3100087704" sldId="322"/>
            <ac:spMk id="6" creationId="{F92F3885-CDFC-0546-B1C5-BBEFB47E4526}"/>
          </ac:spMkLst>
        </pc:spChg>
        <pc:spChg chg="add">
          <ac:chgData name="Barbara Santelices Perez" userId="S::bsantelices@fundacionilumina.cl::864dae4a-5c11-4810-b358-c99e2157792a" providerId="AD" clId="Web-{0B3F409B-57D6-B023-E332-FB2D31B46C1C}" dt="2020-04-08T03:30:14.339" v="37"/>
          <ac:spMkLst>
            <pc:docMk/>
            <pc:sldMk cId="3100087704" sldId="322"/>
            <ac:spMk id="11" creationId="{2A0E4E09-FC02-4ADC-951A-3FFA90B6FE39}"/>
          </ac:spMkLst>
        </pc:spChg>
        <pc:picChg chg="add mod">
          <ac:chgData name="Barbara Santelices Perez" userId="S::bsantelices@fundacionilumina.cl::864dae4a-5c11-4810-b358-c99e2157792a" providerId="AD" clId="Web-{0B3F409B-57D6-B023-E332-FB2D31B46C1C}" dt="2020-04-08T03:30:14.339" v="37"/>
          <ac:picMkLst>
            <pc:docMk/>
            <pc:sldMk cId="3100087704" sldId="322"/>
            <ac:picMk id="2" creationId="{9F98EC5F-ED8F-4656-9F35-F3CC154660BA}"/>
          </ac:picMkLst>
        </pc:picChg>
        <pc:picChg chg="add">
          <ac:chgData name="Barbara Santelices Perez" userId="S::bsantelices@fundacionilumina.cl::864dae4a-5c11-4810-b358-c99e2157792a" providerId="AD" clId="Web-{0B3F409B-57D6-B023-E332-FB2D31B46C1C}" dt="2020-04-08T03:30:14.339" v="37"/>
          <ac:picMkLst>
            <pc:docMk/>
            <pc:sldMk cId="3100087704" sldId="322"/>
            <ac:picMk id="13" creationId="{24F266AD-725B-4A9D-B448-4C000F95CB47}"/>
          </ac:picMkLst>
        </pc:picChg>
      </pc:sldChg>
      <pc:sldChg chg="modNotes">
        <pc:chgData name="Barbara Santelices Perez" userId="S::bsantelices@fundacionilumina.cl::864dae4a-5c11-4810-b358-c99e2157792a" providerId="AD" clId="Web-{0B3F409B-57D6-B023-E332-FB2D31B46C1C}" dt="2020-04-08T03:26:10.035" v="29"/>
        <pc:sldMkLst>
          <pc:docMk/>
          <pc:sldMk cId="847467191" sldId="326"/>
        </pc:sldMkLst>
      </pc:sldChg>
      <pc:sldChg chg="modSp modNotes">
        <pc:chgData name="Barbara Santelices Perez" userId="S::bsantelices@fundacionilumina.cl::864dae4a-5c11-4810-b358-c99e2157792a" providerId="AD" clId="Web-{0B3F409B-57D6-B023-E332-FB2D31B46C1C}" dt="2020-04-08T03:41:04.797" v="261" actId="20577"/>
        <pc:sldMkLst>
          <pc:docMk/>
          <pc:sldMk cId="318979355" sldId="327"/>
        </pc:sldMkLst>
        <pc:spChg chg="mod">
          <ac:chgData name="Barbara Santelices Perez" userId="S::bsantelices@fundacionilumina.cl::864dae4a-5c11-4810-b358-c99e2157792a" providerId="AD" clId="Web-{0B3F409B-57D6-B023-E332-FB2D31B46C1C}" dt="2020-04-08T03:41:04.797" v="261" actId="20577"/>
          <ac:spMkLst>
            <pc:docMk/>
            <pc:sldMk cId="318979355" sldId="327"/>
            <ac:spMk id="6" creationId="{F92F3885-CDFC-0546-B1C5-BBEFB47E4526}"/>
          </ac:spMkLst>
        </pc:spChg>
      </pc:sldChg>
      <pc:sldChg chg="addSp delSp modSp add ord replId">
        <pc:chgData name="Barbara Santelices Perez" userId="S::bsantelices@fundacionilumina.cl::864dae4a-5c11-4810-b358-c99e2157792a" providerId="AD" clId="Web-{0B3F409B-57D6-B023-E332-FB2D31B46C1C}" dt="2020-04-08T03:41:39.907" v="264" actId="1076"/>
        <pc:sldMkLst>
          <pc:docMk/>
          <pc:sldMk cId="368572185" sldId="329"/>
        </pc:sldMkLst>
        <pc:spChg chg="mod ord">
          <ac:chgData name="Barbara Santelices Perez" userId="S::bsantelices@fundacionilumina.cl::864dae4a-5c11-4810-b358-c99e2157792a" providerId="AD" clId="Web-{0B3F409B-57D6-B023-E332-FB2D31B46C1C}" dt="2020-04-08T03:41:23.938" v="262" actId="1076"/>
          <ac:spMkLst>
            <pc:docMk/>
            <pc:sldMk cId="368572185" sldId="329"/>
            <ac:spMk id="6" creationId="{F92F3885-CDFC-0546-B1C5-BBEFB47E4526}"/>
          </ac:spMkLst>
        </pc:spChg>
        <pc:spChg chg="del">
          <ac:chgData name="Barbara Santelices Perez" userId="S::bsantelices@fundacionilumina.cl::864dae4a-5c11-4810-b358-c99e2157792a" providerId="AD" clId="Web-{0B3F409B-57D6-B023-E332-FB2D31B46C1C}" dt="2020-04-08T03:37:24.946" v="121"/>
          <ac:spMkLst>
            <pc:docMk/>
            <pc:sldMk cId="368572185" sldId="329"/>
            <ac:spMk id="11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0B3F409B-57D6-B023-E332-FB2D31B46C1C}" dt="2020-04-08T03:37:24.946" v="121"/>
          <ac:spMkLst>
            <pc:docMk/>
            <pc:sldMk cId="368572185" sldId="329"/>
            <ac:spMk id="18" creationId="{2A0E4E09-FC02-4ADC-951A-3FFA90B6FE39}"/>
          </ac:spMkLst>
        </pc:spChg>
        <pc:picChg chg="del">
          <ac:chgData name="Barbara Santelices Perez" userId="S::bsantelices@fundacionilumina.cl::864dae4a-5c11-4810-b358-c99e2157792a" providerId="AD" clId="Web-{0B3F409B-57D6-B023-E332-FB2D31B46C1C}" dt="2020-04-08T03:36:31.804" v="118"/>
          <ac:picMkLst>
            <pc:docMk/>
            <pc:sldMk cId="368572185" sldId="329"/>
            <ac:picMk id="2" creationId="{9F98EC5F-ED8F-4656-9F35-F3CC154660BA}"/>
          </ac:picMkLst>
        </pc:picChg>
        <pc:picChg chg="add mod">
          <ac:chgData name="Barbara Santelices Perez" userId="S::bsantelices@fundacionilumina.cl::864dae4a-5c11-4810-b358-c99e2157792a" providerId="AD" clId="Web-{0B3F409B-57D6-B023-E332-FB2D31B46C1C}" dt="2020-04-08T03:37:24.946" v="121"/>
          <ac:picMkLst>
            <pc:docMk/>
            <pc:sldMk cId="368572185" sldId="329"/>
            <ac:picMk id="3" creationId="{343B0B0D-73D4-4F17-9F1B-C089A6E89801}"/>
          </ac:picMkLst>
        </pc:picChg>
        <pc:picChg chg="add mod">
          <ac:chgData name="Barbara Santelices Perez" userId="S::bsantelices@fundacionilumina.cl::864dae4a-5c11-4810-b358-c99e2157792a" providerId="AD" clId="Web-{0B3F409B-57D6-B023-E332-FB2D31B46C1C}" dt="2020-04-08T03:41:39.907" v="264" actId="1076"/>
          <ac:picMkLst>
            <pc:docMk/>
            <pc:sldMk cId="368572185" sldId="329"/>
            <ac:picMk id="5" creationId="{664DE79D-65A5-4CB3-84A6-6779D6F18685}"/>
          </ac:picMkLst>
        </pc:picChg>
        <pc:picChg chg="del">
          <ac:chgData name="Barbara Santelices Perez" userId="S::bsantelices@fundacionilumina.cl::864dae4a-5c11-4810-b358-c99e2157792a" providerId="AD" clId="Web-{0B3F409B-57D6-B023-E332-FB2D31B46C1C}" dt="2020-04-08T03:37:24.946" v="121"/>
          <ac:picMkLst>
            <pc:docMk/>
            <pc:sldMk cId="368572185" sldId="329"/>
            <ac:picMk id="13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0B3F409B-57D6-B023-E332-FB2D31B46C1C}" dt="2020-04-08T03:37:24.946" v="121"/>
          <ac:picMkLst>
            <pc:docMk/>
            <pc:sldMk cId="368572185" sldId="329"/>
            <ac:picMk id="20" creationId="{24F266AD-725B-4A9D-B448-4C000F95CB47}"/>
          </ac:picMkLst>
        </pc:picChg>
      </pc:sldChg>
      <pc:sldChg chg="delSp del">
        <pc:chgData name="Barbara Santelices Perez" userId="S::bsantelices@fundacionilumina.cl::864dae4a-5c11-4810-b358-c99e2157792a" providerId="AD" clId="Web-{0B3F409B-57D6-B023-E332-FB2D31B46C1C}" dt="2020-04-08T03:26:12.285" v="31"/>
        <pc:sldMkLst>
          <pc:docMk/>
          <pc:sldMk cId="3062989069" sldId="329"/>
        </pc:sldMkLst>
        <pc:picChg chg="del">
          <ac:chgData name="Barbara Santelices Perez" userId="S::bsantelices@fundacionilumina.cl::864dae4a-5c11-4810-b358-c99e2157792a" providerId="AD" clId="Web-{0B3F409B-57D6-B023-E332-FB2D31B46C1C}" dt="2020-04-08T03:16:09.516" v="7"/>
          <ac:picMkLst>
            <pc:docMk/>
            <pc:sldMk cId="3062989069" sldId="329"/>
            <ac:picMk id="3" creationId="{A9AEA050-F418-48C6-989E-F2B29C821FA4}"/>
          </ac:picMkLst>
        </pc:picChg>
      </pc:sldChg>
      <pc:sldChg chg="addSp delSp modSp add replId modNotes">
        <pc:chgData name="Barbara Santelices Perez" userId="S::bsantelices@fundacionilumina.cl::864dae4a-5c11-4810-b358-c99e2157792a" providerId="AD" clId="Web-{0B3F409B-57D6-B023-E332-FB2D31B46C1C}" dt="2020-04-08T03:47:57.701" v="292"/>
        <pc:sldMkLst>
          <pc:docMk/>
          <pc:sldMk cId="373740349" sldId="330"/>
        </pc:sldMkLst>
        <pc:spChg chg="mod">
          <ac:chgData name="Barbara Santelices Perez" userId="S::bsantelices@fundacionilumina.cl::864dae4a-5c11-4810-b358-c99e2157792a" providerId="AD" clId="Web-{0B3F409B-57D6-B023-E332-FB2D31B46C1C}" dt="2020-04-08T03:47:57.701" v="292"/>
          <ac:spMkLst>
            <pc:docMk/>
            <pc:sldMk cId="373740349" sldId="330"/>
            <ac:spMk id="6" creationId="{F92F3885-CDFC-0546-B1C5-BBEFB47E4526}"/>
          </ac:spMkLst>
        </pc:spChg>
        <pc:spChg chg="add del">
          <ac:chgData name="Barbara Santelices Perez" userId="S::bsantelices@fundacionilumina.cl::864dae4a-5c11-4810-b358-c99e2157792a" providerId="AD" clId="Web-{0B3F409B-57D6-B023-E332-FB2D31B46C1C}" dt="2020-04-08T03:47:57.701" v="292"/>
          <ac:spMkLst>
            <pc:docMk/>
            <pc:sldMk cId="373740349" sldId="330"/>
            <ac:spMk id="11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0B3F409B-57D6-B023-E332-FB2D31B46C1C}" dt="2020-04-08T03:47:57.701" v="292"/>
          <ac:spMkLst>
            <pc:docMk/>
            <pc:sldMk cId="373740349" sldId="330"/>
            <ac:spMk id="18" creationId="{2A0E4E09-FC02-4ADC-951A-3FFA90B6FE39}"/>
          </ac:spMkLst>
        </pc:spChg>
        <pc:picChg chg="del">
          <ac:chgData name="Barbara Santelices Perez" userId="S::bsantelices@fundacionilumina.cl::864dae4a-5c11-4810-b358-c99e2157792a" providerId="AD" clId="Web-{0B3F409B-57D6-B023-E332-FB2D31B46C1C}" dt="2020-04-08T03:42:30.518" v="278"/>
          <ac:picMkLst>
            <pc:docMk/>
            <pc:sldMk cId="373740349" sldId="330"/>
            <ac:picMk id="2" creationId="{9F98EC5F-ED8F-4656-9F35-F3CC154660BA}"/>
          </ac:picMkLst>
        </pc:picChg>
        <pc:picChg chg="add mod">
          <ac:chgData name="Barbara Santelices Perez" userId="S::bsantelices@fundacionilumina.cl::864dae4a-5c11-4810-b358-c99e2157792a" providerId="AD" clId="Web-{0B3F409B-57D6-B023-E332-FB2D31B46C1C}" dt="2020-04-08T03:41:53.111" v="266" actId="1076"/>
          <ac:picMkLst>
            <pc:docMk/>
            <pc:sldMk cId="373740349" sldId="330"/>
            <ac:picMk id="3" creationId="{1017AF3F-7979-45C3-B31A-1169CDFEE1FC}"/>
          </ac:picMkLst>
        </pc:picChg>
        <pc:picChg chg="add del mod ord">
          <ac:chgData name="Barbara Santelices Perez" userId="S::bsantelices@fundacionilumina.cl::864dae4a-5c11-4810-b358-c99e2157792a" providerId="AD" clId="Web-{0B3F409B-57D6-B023-E332-FB2D31B46C1C}" dt="2020-04-08T03:47:57.701" v="292"/>
          <ac:picMkLst>
            <pc:docMk/>
            <pc:sldMk cId="373740349" sldId="330"/>
            <ac:picMk id="4" creationId="{9E78618B-AB39-4502-8DBC-39C9F6E9A043}"/>
          </ac:picMkLst>
        </pc:picChg>
        <pc:picChg chg="add del mod">
          <ac:chgData name="Barbara Santelices Perez" userId="S::bsantelices@fundacionilumina.cl::864dae4a-5c11-4810-b358-c99e2157792a" providerId="AD" clId="Web-{0B3F409B-57D6-B023-E332-FB2D31B46C1C}" dt="2020-04-08T03:47:23.012" v="288"/>
          <ac:picMkLst>
            <pc:docMk/>
            <pc:sldMk cId="373740349" sldId="330"/>
            <ac:picMk id="8" creationId="{4482D034-DE50-48FC-A9CA-59CADC12FAB4}"/>
          </ac:picMkLst>
        </pc:picChg>
        <pc:picChg chg="add del">
          <ac:chgData name="Barbara Santelices Perez" userId="S::bsantelices@fundacionilumina.cl::864dae4a-5c11-4810-b358-c99e2157792a" providerId="AD" clId="Web-{0B3F409B-57D6-B023-E332-FB2D31B46C1C}" dt="2020-04-08T03:47:57.701" v="292"/>
          <ac:picMkLst>
            <pc:docMk/>
            <pc:sldMk cId="373740349" sldId="330"/>
            <ac:picMk id="13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0B3F409B-57D6-B023-E332-FB2D31B46C1C}" dt="2020-04-08T03:47:57.701" v="292"/>
          <ac:picMkLst>
            <pc:docMk/>
            <pc:sldMk cId="373740349" sldId="330"/>
            <ac:picMk id="20" creationId="{24F266AD-725B-4A9D-B448-4C000F95CB47}"/>
          </ac:picMkLst>
        </pc:picChg>
      </pc:sldChg>
      <pc:sldChg chg="del">
        <pc:chgData name="Barbara Santelices Perez" userId="S::bsantelices@fundacionilumina.cl::864dae4a-5c11-4810-b358-c99e2157792a" providerId="AD" clId="Web-{0B3F409B-57D6-B023-E332-FB2D31B46C1C}" dt="2020-04-08T03:33:11.782" v="42"/>
        <pc:sldMkLst>
          <pc:docMk/>
          <pc:sldMk cId="2455467579" sldId="330"/>
        </pc:sldMkLst>
      </pc:sldChg>
      <pc:sldChg chg="add del ord replId">
        <pc:chgData name="Barbara Santelices Perez" userId="S::bsantelices@fundacionilumina.cl::864dae4a-5c11-4810-b358-c99e2157792a" providerId="AD" clId="Web-{0B3F409B-57D6-B023-E332-FB2D31B46C1C}" dt="2020-04-08T03:28:32.946" v="34"/>
        <pc:sldMkLst>
          <pc:docMk/>
          <pc:sldMk cId="1989325018" sldId="331"/>
        </pc:sldMkLst>
      </pc:sldChg>
      <pc:sldChg chg="addSp delSp modSp add replId">
        <pc:chgData name="Barbara Santelices Perez" userId="S::bsantelices@fundacionilumina.cl::864dae4a-5c11-4810-b358-c99e2157792a" providerId="AD" clId="Web-{0B3F409B-57D6-B023-E332-FB2D31B46C1C}" dt="2020-04-08T03:49:31.110" v="297" actId="14100"/>
        <pc:sldMkLst>
          <pc:docMk/>
          <pc:sldMk cId="2035331090" sldId="331"/>
        </pc:sldMkLst>
        <pc:picChg chg="add mod">
          <ac:chgData name="Barbara Santelices Perez" userId="S::bsantelices@fundacionilumina.cl::864dae4a-5c11-4810-b358-c99e2157792a" providerId="AD" clId="Web-{0B3F409B-57D6-B023-E332-FB2D31B46C1C}" dt="2020-04-08T03:49:31.110" v="297" actId="14100"/>
          <ac:picMkLst>
            <pc:docMk/>
            <pc:sldMk cId="2035331090" sldId="331"/>
            <ac:picMk id="2" creationId="{7A6841EA-A2F0-49B4-9FAE-33C33AE6FC4D}"/>
          </ac:picMkLst>
        </pc:picChg>
        <pc:picChg chg="del">
          <ac:chgData name="Barbara Santelices Perez" userId="S::bsantelices@fundacionilumina.cl::864dae4a-5c11-4810-b358-c99e2157792a" providerId="AD" clId="Web-{0B3F409B-57D6-B023-E332-FB2D31B46C1C}" dt="2020-04-08T03:48:34.967" v="294"/>
          <ac:picMkLst>
            <pc:docMk/>
            <pc:sldMk cId="2035331090" sldId="331"/>
            <ac:picMk id="3" creationId="{343B0B0D-73D4-4F17-9F1B-C089A6E89801}"/>
          </ac:picMkLst>
        </pc:picChg>
      </pc:sldChg>
      <pc:sldChg chg="addSp delSp modSp add del ord replId">
        <pc:chgData name="Barbara Santelices Perez" userId="S::bsantelices@fundacionilumina.cl::864dae4a-5c11-4810-b358-c99e2157792a" providerId="AD" clId="Web-{0B3F409B-57D6-B023-E332-FB2D31B46C1C}" dt="2020-04-08T03:26:12.269" v="30"/>
        <pc:sldMkLst>
          <pc:docMk/>
          <pc:sldMk cId="2492948076" sldId="331"/>
        </pc:sldMkLst>
        <pc:spChg chg="mod ord">
          <ac:chgData name="Barbara Santelices Perez" userId="S::bsantelices@fundacionilumina.cl::864dae4a-5c11-4810-b358-c99e2157792a" providerId="AD" clId="Web-{0B3F409B-57D6-B023-E332-FB2D31B46C1C}" dt="2020-04-08T03:19:43.929" v="16"/>
          <ac:spMkLst>
            <pc:docMk/>
            <pc:sldMk cId="2492948076" sldId="331"/>
            <ac:spMk id="23" creationId="{6E9FA0F6-C396-4D3A-813A-E6C0F882916F}"/>
          </ac:spMkLst>
        </pc:spChg>
        <pc:spChg chg="del">
          <ac:chgData name="Barbara Santelices Perez" userId="S::bsantelices@fundacionilumina.cl::864dae4a-5c11-4810-b358-c99e2157792a" providerId="AD" clId="Web-{0B3F409B-57D6-B023-E332-FB2D31B46C1C}" dt="2020-04-08T03:19:43.929" v="16"/>
          <ac:spMkLst>
            <pc:docMk/>
            <pc:sldMk cId="2492948076" sldId="331"/>
            <ac:spMk id="89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0B3F409B-57D6-B023-E332-FB2D31B46C1C}" dt="2020-04-08T03:19:43.929" v="16"/>
          <ac:spMkLst>
            <pc:docMk/>
            <pc:sldMk cId="2492948076" sldId="331"/>
            <ac:spMk id="96" creationId="{2A0E4E09-FC02-4ADC-951A-3FFA90B6FE39}"/>
          </ac:spMkLst>
        </pc:spChg>
        <pc:picChg chg="add del mod">
          <ac:chgData name="Barbara Santelices Perez" userId="S::bsantelices@fundacionilumina.cl::864dae4a-5c11-4810-b358-c99e2157792a" providerId="AD" clId="Web-{0B3F409B-57D6-B023-E332-FB2D31B46C1C}" dt="2020-04-08T03:16:45.064" v="10"/>
          <ac:picMkLst>
            <pc:docMk/>
            <pc:sldMk cId="2492948076" sldId="331"/>
            <ac:picMk id="2" creationId="{DA510D10-3414-4FA4-A1F1-99C15714E0EF}"/>
          </ac:picMkLst>
        </pc:picChg>
        <pc:picChg chg="del">
          <ac:chgData name="Barbara Santelices Perez" userId="S::bsantelices@fundacionilumina.cl::864dae4a-5c11-4810-b358-c99e2157792a" providerId="AD" clId="Web-{0B3F409B-57D6-B023-E332-FB2D31B46C1C}" dt="2020-04-08T03:16:05.344" v="6"/>
          <ac:picMkLst>
            <pc:docMk/>
            <pc:sldMk cId="2492948076" sldId="331"/>
            <ac:picMk id="3" creationId="{78B7B1B1-1A79-4979-B6B6-A70B00A01A8B}"/>
          </ac:picMkLst>
        </pc:picChg>
        <pc:picChg chg="add del mod">
          <ac:chgData name="Barbara Santelices Perez" userId="S::bsantelices@fundacionilumina.cl::864dae4a-5c11-4810-b358-c99e2157792a" providerId="AD" clId="Web-{0B3F409B-57D6-B023-E332-FB2D31B46C1C}" dt="2020-04-08T03:19:14.616" v="13"/>
          <ac:picMkLst>
            <pc:docMk/>
            <pc:sldMk cId="2492948076" sldId="331"/>
            <ac:picMk id="7" creationId="{2158EC97-18B6-4EFE-82F2-4FC6D323BEE7}"/>
          </ac:picMkLst>
        </pc:picChg>
        <pc:picChg chg="add del mod ord">
          <ac:chgData name="Barbara Santelices Perez" userId="S::bsantelices@fundacionilumina.cl::864dae4a-5c11-4810-b358-c99e2157792a" providerId="AD" clId="Web-{0B3F409B-57D6-B023-E332-FB2D31B46C1C}" dt="2020-04-08T03:22:52.716" v="24"/>
          <ac:picMkLst>
            <pc:docMk/>
            <pc:sldMk cId="2492948076" sldId="331"/>
            <ac:picMk id="9" creationId="{88E6113C-B6A1-4891-8ECF-D528E0AA9B3B}"/>
          </ac:picMkLst>
        </pc:picChg>
        <pc:picChg chg="add mod">
          <ac:chgData name="Barbara Santelices Perez" userId="S::bsantelices@fundacionilumina.cl::864dae4a-5c11-4810-b358-c99e2157792a" providerId="AD" clId="Web-{0B3F409B-57D6-B023-E332-FB2D31B46C1C}" dt="2020-04-08T03:23:47.718" v="28" actId="1076"/>
          <ac:picMkLst>
            <pc:docMk/>
            <pc:sldMk cId="2492948076" sldId="331"/>
            <ac:picMk id="11" creationId="{C34606F6-662D-4476-BD61-2447F1A66061}"/>
          </ac:picMkLst>
        </pc:picChg>
        <pc:picChg chg="del">
          <ac:chgData name="Barbara Santelices Perez" userId="S::bsantelices@fundacionilumina.cl::864dae4a-5c11-4810-b358-c99e2157792a" providerId="AD" clId="Web-{0B3F409B-57D6-B023-E332-FB2D31B46C1C}" dt="2020-04-08T03:19:43.929" v="16"/>
          <ac:picMkLst>
            <pc:docMk/>
            <pc:sldMk cId="2492948076" sldId="331"/>
            <ac:picMk id="91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0B3F409B-57D6-B023-E332-FB2D31B46C1C}" dt="2020-04-08T03:19:43.929" v="16"/>
          <ac:picMkLst>
            <pc:docMk/>
            <pc:sldMk cId="2492948076" sldId="331"/>
            <ac:picMk id="98" creationId="{24F266AD-725B-4A9D-B448-4C000F95CB47}"/>
          </ac:picMkLst>
        </pc:picChg>
      </pc:sldChg>
    </pc:docChg>
  </pc:docChgLst>
  <pc:docChgLst>
    <pc:chgData name="Josefina Prieto" userId="S::jprieto@fundacionilumina.cl::be93b967-25aa-45dd-a07c-08e9880686ad" providerId="AD" clId="Web-{66C4C1C3-725D-072C-1492-7DBD1322C4D9}"/>
    <pc:docChg chg="modSld sldOrd">
      <pc:chgData name="Josefina Prieto" userId="S::jprieto@fundacionilumina.cl::be93b967-25aa-45dd-a07c-08e9880686ad" providerId="AD" clId="Web-{66C4C1C3-725D-072C-1492-7DBD1322C4D9}" dt="2020-04-06T14:36:51.623" v="83" actId="20577"/>
      <pc:docMkLst>
        <pc:docMk/>
      </pc:docMkLst>
      <pc:sldChg chg="modSp">
        <pc:chgData name="Josefina Prieto" userId="S::jprieto@fundacionilumina.cl::be93b967-25aa-45dd-a07c-08e9880686ad" providerId="AD" clId="Web-{66C4C1C3-725D-072C-1492-7DBD1322C4D9}" dt="2020-04-06T14:36:51.623" v="83" actId="20577"/>
        <pc:sldMkLst>
          <pc:docMk/>
          <pc:sldMk cId="2023854339" sldId="258"/>
        </pc:sldMkLst>
        <pc:spChg chg="mod">
          <ac:chgData name="Josefina Prieto" userId="S::jprieto@fundacionilumina.cl::be93b967-25aa-45dd-a07c-08e9880686ad" providerId="AD" clId="Web-{66C4C1C3-725D-072C-1492-7DBD1322C4D9}" dt="2020-04-06T14:36:03.669" v="79" actId="1076"/>
          <ac:spMkLst>
            <pc:docMk/>
            <pc:sldMk cId="2023854339" sldId="258"/>
            <ac:spMk id="8" creationId="{2B46DEF9-7B28-DB4A-B2A1-4493D4F14B01}"/>
          </ac:spMkLst>
        </pc:spChg>
        <pc:spChg chg="mod">
          <ac:chgData name="Josefina Prieto" userId="S::jprieto@fundacionilumina.cl::be93b967-25aa-45dd-a07c-08e9880686ad" providerId="AD" clId="Web-{66C4C1C3-725D-072C-1492-7DBD1322C4D9}" dt="2020-04-06T14:36:51.623" v="83" actId="20577"/>
          <ac:spMkLst>
            <pc:docMk/>
            <pc:sldMk cId="2023854339" sldId="258"/>
            <ac:spMk id="11" creationId="{98F3584D-EC50-8848-B224-99B404CE0B76}"/>
          </ac:spMkLst>
        </pc:spChg>
      </pc:sldChg>
      <pc:sldChg chg="ord">
        <pc:chgData name="Josefina Prieto" userId="S::jprieto@fundacionilumina.cl::be93b967-25aa-45dd-a07c-08e9880686ad" providerId="AD" clId="Web-{66C4C1C3-725D-072C-1492-7DBD1322C4D9}" dt="2020-04-06T14:34:57.091" v="77"/>
        <pc:sldMkLst>
          <pc:docMk/>
          <pc:sldMk cId="1509951788" sldId="289"/>
        </pc:sldMkLst>
      </pc:sldChg>
      <pc:sldChg chg="modSp">
        <pc:chgData name="Josefina Prieto" userId="S::jprieto@fundacionilumina.cl::be93b967-25aa-45dd-a07c-08e9880686ad" providerId="AD" clId="Web-{66C4C1C3-725D-072C-1492-7DBD1322C4D9}" dt="2020-04-06T14:30:55.886" v="66" actId="20577"/>
        <pc:sldMkLst>
          <pc:docMk/>
          <pc:sldMk cId="2830220605" sldId="304"/>
        </pc:sldMkLst>
        <pc:spChg chg="mod">
          <ac:chgData name="Josefina Prieto" userId="S::jprieto@fundacionilumina.cl::be93b967-25aa-45dd-a07c-08e9880686ad" providerId="AD" clId="Web-{66C4C1C3-725D-072C-1492-7DBD1322C4D9}" dt="2020-04-06T14:30:55.886" v="66" actId="20577"/>
          <ac:spMkLst>
            <pc:docMk/>
            <pc:sldMk cId="2830220605" sldId="304"/>
            <ac:spMk id="6" creationId="{F92F3885-CDFC-0546-B1C5-BBEFB47E4526}"/>
          </ac:spMkLst>
        </pc:spChg>
      </pc:sldChg>
      <pc:sldChg chg="modSp">
        <pc:chgData name="Josefina Prieto" userId="S::jprieto@fundacionilumina.cl::be93b967-25aa-45dd-a07c-08e9880686ad" providerId="AD" clId="Web-{66C4C1C3-725D-072C-1492-7DBD1322C4D9}" dt="2020-04-06T14:31:05.964" v="69" actId="20577"/>
        <pc:sldMkLst>
          <pc:docMk/>
          <pc:sldMk cId="586138028" sldId="308"/>
        </pc:sldMkLst>
        <pc:spChg chg="mod">
          <ac:chgData name="Josefina Prieto" userId="S::jprieto@fundacionilumina.cl::be93b967-25aa-45dd-a07c-08e9880686ad" providerId="AD" clId="Web-{66C4C1C3-725D-072C-1492-7DBD1322C4D9}" dt="2020-04-06T14:31:05.964" v="69" actId="20577"/>
          <ac:spMkLst>
            <pc:docMk/>
            <pc:sldMk cId="586138028" sldId="308"/>
            <ac:spMk id="6" creationId="{F92F3885-CDFC-0546-B1C5-BBEFB47E4526}"/>
          </ac:spMkLst>
        </pc:spChg>
      </pc:sldChg>
      <pc:sldChg chg="ord">
        <pc:chgData name="Josefina Prieto" userId="S::jprieto@fundacionilumina.cl::be93b967-25aa-45dd-a07c-08e9880686ad" providerId="AD" clId="Web-{66C4C1C3-725D-072C-1492-7DBD1322C4D9}" dt="2020-04-06T14:33:30.934" v="74"/>
        <pc:sldMkLst>
          <pc:docMk/>
          <pc:sldMk cId="3481805257" sldId="313"/>
        </pc:sldMkLst>
      </pc:sldChg>
      <pc:sldChg chg="ord">
        <pc:chgData name="Josefina Prieto" userId="S::jprieto@fundacionilumina.cl::be93b967-25aa-45dd-a07c-08e9880686ad" providerId="AD" clId="Web-{66C4C1C3-725D-072C-1492-7DBD1322C4D9}" dt="2020-04-06T14:33:30.934" v="72"/>
        <pc:sldMkLst>
          <pc:docMk/>
          <pc:sldMk cId="2829632464" sldId="316"/>
        </pc:sldMkLst>
      </pc:sldChg>
      <pc:sldChg chg="delSp">
        <pc:chgData name="Josefina Prieto" userId="S::jprieto@fundacionilumina.cl::be93b967-25aa-45dd-a07c-08e9880686ad" providerId="AD" clId="Web-{66C4C1C3-725D-072C-1492-7DBD1322C4D9}" dt="2020-04-06T14:32:46.762" v="71"/>
        <pc:sldMkLst>
          <pc:docMk/>
          <pc:sldMk cId="2596856762" sldId="318"/>
        </pc:sldMkLst>
        <pc:picChg chg="del">
          <ac:chgData name="Josefina Prieto" userId="S::jprieto@fundacionilumina.cl::be93b967-25aa-45dd-a07c-08e9880686ad" providerId="AD" clId="Web-{66C4C1C3-725D-072C-1492-7DBD1322C4D9}" dt="2020-04-06T14:32:46.762" v="71"/>
          <ac:picMkLst>
            <pc:docMk/>
            <pc:sldMk cId="2596856762" sldId="318"/>
            <ac:picMk id="2" creationId="{00000000-0000-0000-0000-000000000000}"/>
          </ac:picMkLst>
        </pc:picChg>
      </pc:sldChg>
      <pc:sldChg chg="ord">
        <pc:chgData name="Josefina Prieto" userId="S::jprieto@fundacionilumina.cl::be93b967-25aa-45dd-a07c-08e9880686ad" providerId="AD" clId="Web-{66C4C1C3-725D-072C-1492-7DBD1322C4D9}" dt="2020-04-06T14:33:30.934" v="73"/>
        <pc:sldMkLst>
          <pc:docMk/>
          <pc:sldMk cId="243682056" sldId="321"/>
        </pc:sldMkLst>
      </pc:sldChg>
    </pc:docChg>
  </pc:docChgLst>
  <pc:docChgLst>
    <pc:chgData name="Josefina Prieto" userId="S::jprieto@fundacionilumina.cl::be93b967-25aa-45dd-a07c-08e9880686ad" providerId="AD" clId="Web-{51FCC6ED-4446-A911-5F46-6189DF290C7F}"/>
    <pc:docChg chg="modSld">
      <pc:chgData name="Josefina Prieto" userId="S::jprieto@fundacionilumina.cl::be93b967-25aa-45dd-a07c-08e9880686ad" providerId="AD" clId="Web-{51FCC6ED-4446-A911-5F46-6189DF290C7F}" dt="2020-04-13T21:26:56.663" v="632"/>
      <pc:docMkLst>
        <pc:docMk/>
      </pc:docMkLst>
      <pc:sldChg chg="modNotes">
        <pc:chgData name="Josefina Prieto" userId="S::jprieto@fundacionilumina.cl::be93b967-25aa-45dd-a07c-08e9880686ad" providerId="AD" clId="Web-{51FCC6ED-4446-A911-5F46-6189DF290C7F}" dt="2020-04-13T21:13:30.722" v="159"/>
        <pc:sldMkLst>
          <pc:docMk/>
          <pc:sldMk cId="2789371099" sldId="259"/>
        </pc:sldMkLst>
      </pc:sldChg>
      <pc:sldChg chg="modNotes">
        <pc:chgData name="Josefina Prieto" userId="S::jprieto@fundacionilumina.cl::be93b967-25aa-45dd-a07c-08e9880686ad" providerId="AD" clId="Web-{51FCC6ED-4446-A911-5F46-6189DF290C7F}" dt="2020-04-13T21:09:15.618" v="22"/>
        <pc:sldMkLst>
          <pc:docMk/>
          <pc:sldMk cId="3696138738" sldId="266"/>
        </pc:sldMkLst>
      </pc:sldChg>
      <pc:sldChg chg="modSp modNotes">
        <pc:chgData name="Josefina Prieto" userId="S::jprieto@fundacionilumina.cl::be93b967-25aa-45dd-a07c-08e9880686ad" providerId="AD" clId="Web-{51FCC6ED-4446-A911-5F46-6189DF290C7F}" dt="2020-04-13T21:16:06.385" v="255"/>
        <pc:sldMkLst>
          <pc:docMk/>
          <pc:sldMk cId="1935094822" sldId="272"/>
        </pc:sldMkLst>
        <pc:spChg chg="mod">
          <ac:chgData name="Josefina Prieto" userId="S::jprieto@fundacionilumina.cl::be93b967-25aa-45dd-a07c-08e9880686ad" providerId="AD" clId="Web-{51FCC6ED-4446-A911-5F46-6189DF290C7F}" dt="2020-04-13T21:15:08.945" v="218" actId="20577"/>
          <ac:spMkLst>
            <pc:docMk/>
            <pc:sldMk cId="1935094822" sldId="272"/>
            <ac:spMk id="24" creationId="{53EAF631-FAB8-0747-BC47-59886C7386F0}"/>
          </ac:spMkLst>
        </pc:spChg>
      </pc:sldChg>
      <pc:sldChg chg="addSp modSp modNotes">
        <pc:chgData name="Josefina Prieto" userId="S::jprieto@fundacionilumina.cl::be93b967-25aa-45dd-a07c-08e9880686ad" providerId="AD" clId="Web-{51FCC6ED-4446-A911-5F46-6189DF290C7F}" dt="2020-04-13T21:23:12.731" v="511"/>
        <pc:sldMkLst>
          <pc:docMk/>
          <pc:sldMk cId="2883799650" sldId="274"/>
        </pc:sldMkLst>
        <pc:spChg chg="add mod">
          <ac:chgData name="Josefina Prieto" userId="S::jprieto@fundacionilumina.cl::be93b967-25aa-45dd-a07c-08e9880686ad" providerId="AD" clId="Web-{51FCC6ED-4446-A911-5F46-6189DF290C7F}" dt="2020-04-13T21:20:36.787" v="455" actId="1076"/>
          <ac:spMkLst>
            <pc:docMk/>
            <pc:sldMk cId="2883799650" sldId="274"/>
            <ac:spMk id="3" creationId="{E92E87F3-029B-41CE-A001-5FBA098C9738}"/>
          </ac:spMkLst>
        </pc:spChg>
        <pc:spChg chg="mod">
          <ac:chgData name="Josefina Prieto" userId="S::jprieto@fundacionilumina.cl::be93b967-25aa-45dd-a07c-08e9880686ad" providerId="AD" clId="Web-{51FCC6ED-4446-A911-5F46-6189DF290C7F}" dt="2020-04-13T21:19:25.612" v="424" actId="1076"/>
          <ac:spMkLst>
            <pc:docMk/>
            <pc:sldMk cId="2883799650" sldId="274"/>
            <ac:spMk id="6" creationId="{F92F3885-CDFC-0546-B1C5-BBEFB47E4526}"/>
          </ac:spMkLst>
        </pc:spChg>
        <pc:spChg chg="mod">
          <ac:chgData name="Josefina Prieto" userId="S::jprieto@fundacionilumina.cl::be93b967-25aa-45dd-a07c-08e9880686ad" providerId="AD" clId="Web-{51FCC6ED-4446-A911-5F46-6189DF290C7F}" dt="2020-04-13T21:20:44.538" v="457" actId="1076"/>
          <ac:spMkLst>
            <pc:docMk/>
            <pc:sldMk cId="2883799650" sldId="274"/>
            <ac:spMk id="7" creationId="{006C877A-F632-8341-8FE7-3D5B9FBE7BE6}"/>
          </ac:spMkLst>
        </pc:spChg>
        <pc:spChg chg="mod">
          <ac:chgData name="Josefina Prieto" userId="S::jprieto@fundacionilumina.cl::be93b967-25aa-45dd-a07c-08e9880686ad" providerId="AD" clId="Web-{51FCC6ED-4446-A911-5F46-6189DF290C7F}" dt="2020-04-13T21:20:40.381" v="456" actId="1076"/>
          <ac:spMkLst>
            <pc:docMk/>
            <pc:sldMk cId="2883799650" sldId="274"/>
            <ac:spMk id="10" creationId="{2E4FA9EA-97CA-C24E-8A8A-E88A03CC1B03}"/>
          </ac:spMkLst>
        </pc:spChg>
      </pc:sldChg>
      <pc:sldChg chg="modSp modNotes">
        <pc:chgData name="Josefina Prieto" userId="S::jprieto@fundacionilumina.cl::be93b967-25aa-45dd-a07c-08e9880686ad" providerId="AD" clId="Web-{51FCC6ED-4446-A911-5F46-6189DF290C7F}" dt="2020-04-13T21:26:56.663" v="632"/>
        <pc:sldMkLst>
          <pc:docMk/>
          <pc:sldMk cId="3575456665" sldId="284"/>
        </pc:sldMkLst>
        <pc:spChg chg="mod">
          <ac:chgData name="Josefina Prieto" userId="S::jprieto@fundacionilumina.cl::be93b967-25aa-45dd-a07c-08e9880686ad" providerId="AD" clId="Web-{51FCC6ED-4446-A911-5F46-6189DF290C7F}" dt="2020-04-13T21:26:03.488" v="604" actId="20577"/>
          <ac:spMkLst>
            <pc:docMk/>
            <pc:sldMk cId="3575456665" sldId="284"/>
            <ac:spMk id="2" creationId="{C84FDDCB-E465-41B3-A2AA-3578AEA5B98D}"/>
          </ac:spMkLst>
        </pc:spChg>
      </pc:sldChg>
      <pc:sldChg chg="modNotes">
        <pc:chgData name="Josefina Prieto" userId="S::jprieto@fundacionilumina.cl::be93b967-25aa-45dd-a07c-08e9880686ad" providerId="AD" clId="Web-{51FCC6ED-4446-A911-5F46-6189DF290C7F}" dt="2020-04-13T21:08:23.475" v="9"/>
        <pc:sldMkLst>
          <pc:docMk/>
          <pc:sldMk cId="167465127" sldId="301"/>
        </pc:sldMkLst>
      </pc:sldChg>
      <pc:sldChg chg="modNotes">
        <pc:chgData name="Josefina Prieto" userId="S::jprieto@fundacionilumina.cl::be93b967-25aa-45dd-a07c-08e9880686ad" providerId="AD" clId="Web-{51FCC6ED-4446-A911-5F46-6189DF290C7F}" dt="2020-04-13T21:10:06.401" v="91"/>
        <pc:sldMkLst>
          <pc:docMk/>
          <pc:sldMk cId="3100087704" sldId="322"/>
        </pc:sldMkLst>
      </pc:sldChg>
      <pc:sldChg chg="modSp">
        <pc:chgData name="Josefina Prieto" userId="S::jprieto@fundacionilumina.cl::be93b967-25aa-45dd-a07c-08e9880686ad" providerId="AD" clId="Web-{51FCC6ED-4446-A911-5F46-6189DF290C7F}" dt="2020-04-13T21:07:45.599" v="6" actId="20577"/>
        <pc:sldMkLst>
          <pc:docMk/>
          <pc:sldMk cId="1070325928" sldId="328"/>
        </pc:sldMkLst>
        <pc:spChg chg="mod">
          <ac:chgData name="Josefina Prieto" userId="S::jprieto@fundacionilumina.cl::be93b967-25aa-45dd-a07c-08e9880686ad" providerId="AD" clId="Web-{51FCC6ED-4446-A911-5F46-6189DF290C7F}" dt="2020-04-13T21:07:45.599" v="6" actId="20577"/>
          <ac:spMkLst>
            <pc:docMk/>
            <pc:sldMk cId="1070325928" sldId="328"/>
            <ac:spMk id="3" creationId="{BD8C6163-6B8A-4C9D-A770-8CF20E048A84}"/>
          </ac:spMkLst>
        </pc:spChg>
      </pc:sldChg>
      <pc:sldChg chg="modNotes">
        <pc:chgData name="Josefina Prieto" userId="S::jprieto@fundacionilumina.cl::be93b967-25aa-45dd-a07c-08e9880686ad" providerId="AD" clId="Web-{51FCC6ED-4446-A911-5F46-6189DF290C7F}" dt="2020-04-13T21:10:26.293" v="93"/>
        <pc:sldMkLst>
          <pc:docMk/>
          <pc:sldMk cId="368572185" sldId="329"/>
        </pc:sldMkLst>
      </pc:sldChg>
      <pc:sldChg chg="modNotes">
        <pc:chgData name="Josefina Prieto" userId="S::jprieto@fundacionilumina.cl::be93b967-25aa-45dd-a07c-08e9880686ad" providerId="AD" clId="Web-{51FCC6ED-4446-A911-5F46-6189DF290C7F}" dt="2020-04-13T21:10:57.435" v="100"/>
        <pc:sldMkLst>
          <pc:docMk/>
          <pc:sldMk cId="2035331090" sldId="331"/>
        </pc:sldMkLst>
      </pc:sldChg>
      <pc:sldChg chg="modSp modNotes">
        <pc:chgData name="Josefina Prieto" userId="S::jprieto@fundacionilumina.cl::be93b967-25aa-45dd-a07c-08e9880686ad" providerId="AD" clId="Web-{51FCC6ED-4446-A911-5F46-6189DF290C7F}" dt="2020-04-13T21:14:45.851" v="203" actId="1076"/>
        <pc:sldMkLst>
          <pc:docMk/>
          <pc:sldMk cId="4242722651" sldId="332"/>
        </pc:sldMkLst>
        <pc:spChg chg="mod">
          <ac:chgData name="Josefina Prieto" userId="S::jprieto@fundacionilumina.cl::be93b967-25aa-45dd-a07c-08e9880686ad" providerId="AD" clId="Web-{51FCC6ED-4446-A911-5F46-6189DF290C7F}" dt="2020-04-13T21:14:45.851" v="203" actId="1076"/>
          <ac:spMkLst>
            <pc:docMk/>
            <pc:sldMk cId="4242722651" sldId="332"/>
            <ac:spMk id="2" creationId="{0EFF71A2-9AA2-C541-9CD0-222BD6044947}"/>
          </ac:spMkLst>
        </pc:spChg>
      </pc:sldChg>
      <pc:sldChg chg="modSp modNotes">
        <pc:chgData name="Josefina Prieto" userId="S::jprieto@fundacionilumina.cl::be93b967-25aa-45dd-a07c-08e9880686ad" providerId="AD" clId="Web-{51FCC6ED-4446-A911-5F46-6189DF290C7F}" dt="2020-04-13T21:25:29.253" v="587"/>
        <pc:sldMkLst>
          <pc:docMk/>
          <pc:sldMk cId="374269314" sldId="333"/>
        </pc:sldMkLst>
        <pc:spChg chg="mod">
          <ac:chgData name="Josefina Prieto" userId="S::jprieto@fundacionilumina.cl::be93b967-25aa-45dd-a07c-08e9880686ad" providerId="AD" clId="Web-{51FCC6ED-4446-A911-5F46-6189DF290C7F}" dt="2020-04-13T21:24:27.750" v="566" actId="20577"/>
          <ac:spMkLst>
            <pc:docMk/>
            <pc:sldMk cId="374269314" sldId="333"/>
            <ac:spMk id="2" creationId="{0EFF71A2-9AA2-C541-9CD0-222BD6044947}"/>
          </ac:spMkLst>
        </pc:spChg>
      </pc:sldChg>
    </pc:docChg>
  </pc:docChgLst>
  <pc:docChgLst>
    <pc:chgData name="Josefina Prieto" userId="S::jprieto@fundacionilumina.cl::be93b967-25aa-45dd-a07c-08e9880686ad" providerId="AD" clId="Web-{5241A028-3FE2-B502-F26C-ED9FF64F59D6}"/>
    <pc:docChg chg="modSld">
      <pc:chgData name="Josefina Prieto" userId="S::jprieto@fundacionilumina.cl::be93b967-25aa-45dd-a07c-08e9880686ad" providerId="AD" clId="Web-{5241A028-3FE2-B502-F26C-ED9FF64F59D6}" dt="2020-04-02T19:03:34.011" v="100" actId="1076"/>
      <pc:docMkLst>
        <pc:docMk/>
      </pc:docMkLst>
      <pc:sldChg chg="modSp">
        <pc:chgData name="Josefina Prieto" userId="S::jprieto@fundacionilumina.cl::be93b967-25aa-45dd-a07c-08e9880686ad" providerId="AD" clId="Web-{5241A028-3FE2-B502-F26C-ED9FF64F59D6}" dt="2020-04-02T19:03:34.011" v="100" actId="1076"/>
        <pc:sldMkLst>
          <pc:docMk/>
          <pc:sldMk cId="3696138738" sldId="266"/>
        </pc:sldMkLst>
        <pc:spChg chg="mod">
          <ac:chgData name="Josefina Prieto" userId="S::jprieto@fundacionilumina.cl::be93b967-25aa-45dd-a07c-08e9880686ad" providerId="AD" clId="Web-{5241A028-3FE2-B502-F26C-ED9FF64F59D6}" dt="2020-04-02T19:03:34.011" v="100" actId="1076"/>
          <ac:spMkLst>
            <pc:docMk/>
            <pc:sldMk cId="3696138738" sldId="266"/>
            <ac:spMk id="7" creationId="{8BB0DE7A-692B-6C49-9451-14E491BFA7B9}"/>
          </ac:spMkLst>
        </pc:spChg>
        <pc:spChg chg="mod">
          <ac:chgData name="Josefina Prieto" userId="S::jprieto@fundacionilumina.cl::be93b967-25aa-45dd-a07c-08e9880686ad" providerId="AD" clId="Web-{5241A028-3FE2-B502-F26C-ED9FF64F59D6}" dt="2020-04-02T19:03:30.386" v="99" actId="1076"/>
          <ac:spMkLst>
            <pc:docMk/>
            <pc:sldMk cId="3696138738" sldId="266"/>
            <ac:spMk id="8" creationId="{2113477D-4502-D746-A116-E36809E2E149}"/>
          </ac:spMkLst>
        </pc:spChg>
      </pc:sldChg>
    </pc:docChg>
  </pc:docChgLst>
  <pc:docChgLst>
    <pc:chgData name="Marcela Arredondo" userId="S::marredondo@fundacionilumina.cl::b4b0f9e1-9f95-4c01-a535-cb820e001137" providerId="AD" clId="Web-{40C62692-2DB6-C3F0-1D7C-C015C9233301}"/>
    <pc:docChg chg="modSld">
      <pc:chgData name="Marcela Arredondo" userId="S::marredondo@fundacionilumina.cl::b4b0f9e1-9f95-4c01-a535-cb820e001137" providerId="AD" clId="Web-{40C62692-2DB6-C3F0-1D7C-C015C9233301}" dt="2022-07-14T02:26:37.378" v="12" actId="1076"/>
      <pc:docMkLst>
        <pc:docMk/>
      </pc:docMkLst>
      <pc:sldChg chg="modSp">
        <pc:chgData name="Marcela Arredondo" userId="S::marredondo@fundacionilumina.cl::b4b0f9e1-9f95-4c01-a535-cb820e001137" providerId="AD" clId="Web-{40C62692-2DB6-C3F0-1D7C-C015C9233301}" dt="2022-07-14T02:26:37.378" v="12" actId="1076"/>
        <pc:sldMkLst>
          <pc:docMk/>
          <pc:sldMk cId="1935094822" sldId="272"/>
        </pc:sldMkLst>
        <pc:spChg chg="mod">
          <ac:chgData name="Marcela Arredondo" userId="S::marredondo@fundacionilumina.cl::b4b0f9e1-9f95-4c01-a535-cb820e001137" providerId="AD" clId="Web-{40C62692-2DB6-C3F0-1D7C-C015C9233301}" dt="2022-07-14T02:26:37.378" v="12" actId="1076"/>
          <ac:spMkLst>
            <pc:docMk/>
            <pc:sldMk cId="1935094822" sldId="272"/>
            <ac:spMk id="23" creationId="{B9F91B98-B5C4-D446-BE6E-3F6C0F76C299}"/>
          </ac:spMkLst>
        </pc:spChg>
      </pc:sldChg>
      <pc:sldChg chg="addSp delSp modSp">
        <pc:chgData name="Marcela Arredondo" userId="S::marredondo@fundacionilumina.cl::b4b0f9e1-9f95-4c01-a535-cb820e001137" providerId="AD" clId="Web-{40C62692-2DB6-C3F0-1D7C-C015C9233301}" dt="2022-07-14T02:25:07.717" v="10"/>
        <pc:sldMkLst>
          <pc:docMk/>
          <pc:sldMk cId="4242722651" sldId="332"/>
        </pc:sldMkLst>
        <pc:spChg chg="mod">
          <ac:chgData name="Marcela Arredondo" userId="S::marredondo@fundacionilumina.cl::b4b0f9e1-9f95-4c01-a535-cb820e001137" providerId="AD" clId="Web-{40C62692-2DB6-C3F0-1D7C-C015C9233301}" dt="2022-07-14T02:25:04.950" v="9" actId="1076"/>
          <ac:spMkLst>
            <pc:docMk/>
            <pc:sldMk cId="4242722651" sldId="332"/>
            <ac:spMk id="2" creationId="{0EFF71A2-9AA2-C541-9CD0-222BD6044947}"/>
          </ac:spMkLst>
        </pc:spChg>
        <pc:spChg chg="mod">
          <ac:chgData name="Marcela Arredondo" userId="S::marredondo@fundacionilumina.cl::b4b0f9e1-9f95-4c01-a535-cb820e001137" providerId="AD" clId="Web-{40C62692-2DB6-C3F0-1D7C-C015C9233301}" dt="2022-07-14T02:25:02.435" v="8" actId="1076"/>
          <ac:spMkLst>
            <pc:docMk/>
            <pc:sldMk cId="4242722651" sldId="332"/>
            <ac:spMk id="4" creationId="{60877597-6D84-ED40-8A27-6D731AAC08BA}"/>
          </ac:spMkLst>
        </pc:spChg>
        <pc:spChg chg="add del">
          <ac:chgData name="Marcela Arredondo" userId="S::marredondo@fundacionilumina.cl::b4b0f9e1-9f95-4c01-a535-cb820e001137" providerId="AD" clId="Web-{40C62692-2DB6-C3F0-1D7C-C015C9233301}" dt="2022-07-14T02:24:59.716" v="7"/>
          <ac:spMkLst>
            <pc:docMk/>
            <pc:sldMk cId="4242722651" sldId="332"/>
            <ac:spMk id="6" creationId="{9A7B38D8-32AF-07C5-3C13-6BC09CEB36B6}"/>
          </ac:spMkLst>
        </pc:spChg>
        <pc:picChg chg="del">
          <ac:chgData name="Marcela Arredondo" userId="S::marredondo@fundacionilumina.cl::b4b0f9e1-9f95-4c01-a535-cb820e001137" providerId="AD" clId="Web-{40C62692-2DB6-C3F0-1D7C-C015C9233301}" dt="2022-07-14T02:19:51.009" v="0"/>
          <ac:picMkLst>
            <pc:docMk/>
            <pc:sldMk cId="4242722651" sldId="332"/>
            <ac:picMk id="3" creationId="{D042B36E-3D19-46D6-A61D-FF4C3406D33B}"/>
          </ac:picMkLst>
        </pc:picChg>
        <pc:picChg chg="mod">
          <ac:chgData name="Marcela Arredondo" userId="S::marredondo@fundacionilumina.cl::b4b0f9e1-9f95-4c01-a535-cb820e001137" providerId="AD" clId="Web-{40C62692-2DB6-C3F0-1D7C-C015C9233301}" dt="2022-07-14T02:25:07.717" v="10"/>
          <ac:picMkLst>
            <pc:docMk/>
            <pc:sldMk cId="4242722651" sldId="332"/>
            <ac:picMk id="5" creationId="{3970130A-9D2B-A341-8389-C8D31DD85D13}"/>
          </ac:picMkLst>
        </pc:picChg>
        <pc:picChg chg="mod">
          <ac:chgData name="Marcela Arredondo" userId="S::marredondo@fundacionilumina.cl::b4b0f9e1-9f95-4c01-a535-cb820e001137" providerId="AD" clId="Web-{40C62692-2DB6-C3F0-1D7C-C015C9233301}" dt="2022-07-14T02:22:08.815" v="5" actId="1076"/>
          <ac:picMkLst>
            <pc:docMk/>
            <pc:sldMk cId="4242722651" sldId="332"/>
            <ac:picMk id="13" creationId="{B445C1A6-1784-D74F-93F3-F531309393C6}"/>
          </ac:picMkLst>
        </pc:picChg>
      </pc:sldChg>
    </pc:docChg>
  </pc:docChgLst>
  <pc:docChgLst>
    <pc:chgData name="Josefina Prieto" userId="S::jprieto@fundacionilumina.cl::be93b967-25aa-45dd-a07c-08e9880686ad" providerId="AD" clId="Web-{022073B8-8B1E-EBB1-C83E-C7FCC5B1F465}"/>
    <pc:docChg chg="addSld modSld">
      <pc:chgData name="Josefina Prieto" userId="S::jprieto@fundacionilumina.cl::be93b967-25aa-45dd-a07c-08e9880686ad" providerId="AD" clId="Web-{022073B8-8B1E-EBB1-C83E-C7FCC5B1F465}" dt="2020-04-08T15:56:55.832" v="686" actId="1076"/>
      <pc:docMkLst>
        <pc:docMk/>
      </pc:docMkLst>
      <pc:sldChg chg="modNotes">
        <pc:chgData name="Josefina Prieto" userId="S::jprieto@fundacionilumina.cl::be93b967-25aa-45dd-a07c-08e9880686ad" providerId="AD" clId="Web-{022073B8-8B1E-EBB1-C83E-C7FCC5B1F465}" dt="2020-04-08T15:28:21.718" v="2"/>
        <pc:sldMkLst>
          <pc:docMk/>
          <pc:sldMk cId="3631541347" sldId="256"/>
        </pc:sldMkLst>
      </pc:sldChg>
      <pc:sldChg chg="modSp">
        <pc:chgData name="Josefina Prieto" userId="S::jprieto@fundacionilumina.cl::be93b967-25aa-45dd-a07c-08e9880686ad" providerId="AD" clId="Web-{022073B8-8B1E-EBB1-C83E-C7FCC5B1F465}" dt="2020-04-08T15:44:55.315" v="290" actId="1076"/>
        <pc:sldMkLst>
          <pc:docMk/>
          <pc:sldMk cId="2789371099" sldId="259"/>
        </pc:sldMkLst>
        <pc:spChg chg="mod">
          <ac:chgData name="Josefina Prieto" userId="S::jprieto@fundacionilumina.cl::be93b967-25aa-45dd-a07c-08e9880686ad" providerId="AD" clId="Web-{022073B8-8B1E-EBB1-C83E-C7FCC5B1F465}" dt="2020-04-08T15:44:50.690" v="289" actId="1076"/>
          <ac:spMkLst>
            <pc:docMk/>
            <pc:sldMk cId="2789371099" sldId="259"/>
            <ac:spMk id="6" creationId="{09D41FF3-283B-B24A-93AF-D1635AA5577A}"/>
          </ac:spMkLst>
        </pc:spChg>
        <pc:spChg chg="mod">
          <ac:chgData name="Josefina Prieto" userId="S::jprieto@fundacionilumina.cl::be93b967-25aa-45dd-a07c-08e9880686ad" providerId="AD" clId="Web-{022073B8-8B1E-EBB1-C83E-C7FCC5B1F465}" dt="2020-04-08T15:44:55.315" v="290" actId="1076"/>
          <ac:spMkLst>
            <pc:docMk/>
            <pc:sldMk cId="2789371099" sldId="259"/>
            <ac:spMk id="30" creationId="{C9D72401-2496-9145-A748-B4B513DAEBDB}"/>
          </ac:spMkLst>
        </pc:spChg>
      </pc:sldChg>
      <pc:sldChg chg="modSp">
        <pc:chgData name="Josefina Prieto" userId="S::jprieto@fundacionilumina.cl::be93b967-25aa-45dd-a07c-08e9880686ad" providerId="AD" clId="Web-{022073B8-8B1E-EBB1-C83E-C7FCC5B1F465}" dt="2020-04-08T15:39:12.183" v="185" actId="20577"/>
        <pc:sldMkLst>
          <pc:docMk/>
          <pc:sldMk cId="3696138738" sldId="266"/>
        </pc:sldMkLst>
        <pc:spChg chg="mod">
          <ac:chgData name="Josefina Prieto" userId="S::jprieto@fundacionilumina.cl::be93b967-25aa-45dd-a07c-08e9880686ad" providerId="AD" clId="Web-{022073B8-8B1E-EBB1-C83E-C7FCC5B1F465}" dt="2020-04-08T15:39:12.183" v="185" actId="20577"/>
          <ac:spMkLst>
            <pc:docMk/>
            <pc:sldMk cId="3696138738" sldId="266"/>
            <ac:spMk id="5" creationId="{077F5214-E097-4BE2-AD97-33B353B70752}"/>
          </ac:spMkLst>
        </pc:spChg>
      </pc:sldChg>
      <pc:sldChg chg="addSp delSp">
        <pc:chgData name="Josefina Prieto" userId="S::jprieto@fundacionilumina.cl::be93b967-25aa-45dd-a07c-08e9880686ad" providerId="AD" clId="Web-{022073B8-8B1E-EBB1-C83E-C7FCC5B1F465}" dt="2020-04-08T15:49:21.489" v="398"/>
        <pc:sldMkLst>
          <pc:docMk/>
          <pc:sldMk cId="1935094822" sldId="272"/>
        </pc:sldMkLst>
        <pc:spChg chg="add del">
          <ac:chgData name="Josefina Prieto" userId="S::jprieto@fundacionilumina.cl::be93b967-25aa-45dd-a07c-08e9880686ad" providerId="AD" clId="Web-{022073B8-8B1E-EBB1-C83E-C7FCC5B1F465}" dt="2020-04-08T15:49:21.489" v="398"/>
          <ac:spMkLst>
            <pc:docMk/>
            <pc:sldMk cId="1935094822" sldId="272"/>
            <ac:spMk id="6" creationId="{F92F3885-CDFC-0546-B1C5-BBEFB47E4526}"/>
          </ac:spMkLst>
        </pc:spChg>
      </pc:sldChg>
      <pc:sldChg chg="modNotes">
        <pc:chgData name="Josefina Prieto" userId="S::jprieto@fundacionilumina.cl::be93b967-25aa-45dd-a07c-08e9880686ad" providerId="AD" clId="Web-{022073B8-8B1E-EBB1-C83E-C7FCC5B1F465}" dt="2020-04-08T15:32:10.296" v="119"/>
        <pc:sldMkLst>
          <pc:docMk/>
          <pc:sldMk cId="1092081261" sldId="300"/>
        </pc:sldMkLst>
      </pc:sldChg>
      <pc:sldChg chg="modNotes">
        <pc:chgData name="Josefina Prieto" userId="S::jprieto@fundacionilumina.cl::be93b967-25aa-45dd-a07c-08e9880686ad" providerId="AD" clId="Web-{022073B8-8B1E-EBB1-C83E-C7FCC5B1F465}" dt="2020-04-08T15:37:58.162" v="167"/>
        <pc:sldMkLst>
          <pc:docMk/>
          <pc:sldMk cId="167465127" sldId="301"/>
        </pc:sldMkLst>
      </pc:sldChg>
      <pc:sldChg chg="modNotes">
        <pc:chgData name="Josefina Prieto" userId="S::jprieto@fundacionilumina.cl::be93b967-25aa-45dd-a07c-08e9880686ad" providerId="AD" clId="Web-{022073B8-8B1E-EBB1-C83E-C7FCC5B1F465}" dt="2020-04-08T15:36:00.452" v="147"/>
        <pc:sldMkLst>
          <pc:docMk/>
          <pc:sldMk cId="847467191" sldId="326"/>
        </pc:sldMkLst>
      </pc:sldChg>
      <pc:sldChg chg="modNotes">
        <pc:chgData name="Josefina Prieto" userId="S::jprieto@fundacionilumina.cl::be93b967-25aa-45dd-a07c-08e9880686ad" providerId="AD" clId="Web-{022073B8-8B1E-EBB1-C83E-C7FCC5B1F465}" dt="2020-04-08T15:37:47.037" v="165"/>
        <pc:sldMkLst>
          <pc:docMk/>
          <pc:sldMk cId="318979355" sldId="327"/>
        </pc:sldMkLst>
      </pc:sldChg>
      <pc:sldChg chg="modSp modNotes">
        <pc:chgData name="Josefina Prieto" userId="S::jprieto@fundacionilumina.cl::be93b967-25aa-45dd-a07c-08e9880686ad" providerId="AD" clId="Web-{022073B8-8B1E-EBB1-C83E-C7FCC5B1F465}" dt="2020-04-08T15:31:46.310" v="116"/>
        <pc:sldMkLst>
          <pc:docMk/>
          <pc:sldMk cId="1070325928" sldId="328"/>
        </pc:sldMkLst>
        <pc:spChg chg="mod">
          <ac:chgData name="Josefina Prieto" userId="S::jprieto@fundacionilumina.cl::be93b967-25aa-45dd-a07c-08e9880686ad" providerId="AD" clId="Web-{022073B8-8B1E-EBB1-C83E-C7FCC5B1F465}" dt="2020-04-08T15:30:18.632" v="99" actId="20577"/>
          <ac:spMkLst>
            <pc:docMk/>
            <pc:sldMk cId="1070325928" sldId="328"/>
            <ac:spMk id="3" creationId="{BD8C6163-6B8A-4C9D-A770-8CF20E048A84}"/>
          </ac:spMkLst>
        </pc:spChg>
      </pc:sldChg>
      <pc:sldChg chg="modSp modNotes">
        <pc:chgData name="Josefina Prieto" userId="S::jprieto@fundacionilumina.cl::be93b967-25aa-45dd-a07c-08e9880686ad" providerId="AD" clId="Web-{022073B8-8B1E-EBB1-C83E-C7FCC5B1F465}" dt="2020-04-08T15:43:19.027" v="206" actId="20577"/>
        <pc:sldMkLst>
          <pc:docMk/>
          <pc:sldMk cId="368572185" sldId="329"/>
        </pc:sldMkLst>
        <pc:spChg chg="mod">
          <ac:chgData name="Josefina Prieto" userId="S::jprieto@fundacionilumina.cl::be93b967-25aa-45dd-a07c-08e9880686ad" providerId="AD" clId="Web-{022073B8-8B1E-EBB1-C83E-C7FCC5B1F465}" dt="2020-04-08T15:43:19.027" v="206" actId="20577"/>
          <ac:spMkLst>
            <pc:docMk/>
            <pc:sldMk cId="368572185" sldId="329"/>
            <ac:spMk id="6" creationId="{F92F3885-CDFC-0546-B1C5-BBEFB47E4526}"/>
          </ac:spMkLst>
        </pc:spChg>
      </pc:sldChg>
      <pc:sldChg chg="modSp">
        <pc:chgData name="Josefina Prieto" userId="S::jprieto@fundacionilumina.cl::be93b967-25aa-45dd-a07c-08e9880686ad" providerId="AD" clId="Web-{022073B8-8B1E-EBB1-C83E-C7FCC5B1F465}" dt="2020-04-08T15:48:45.549" v="395" actId="1076"/>
        <pc:sldMkLst>
          <pc:docMk/>
          <pc:sldMk cId="4242722651" sldId="332"/>
        </pc:sldMkLst>
        <pc:spChg chg="mod">
          <ac:chgData name="Josefina Prieto" userId="S::jprieto@fundacionilumina.cl::be93b967-25aa-45dd-a07c-08e9880686ad" providerId="AD" clId="Web-{022073B8-8B1E-EBB1-C83E-C7FCC5B1F465}" dt="2020-04-08T15:48:45.549" v="395" actId="1076"/>
          <ac:spMkLst>
            <pc:docMk/>
            <pc:sldMk cId="4242722651" sldId="332"/>
            <ac:spMk id="2" creationId="{0EFF71A2-9AA2-C541-9CD0-222BD6044947}"/>
          </ac:spMkLst>
        </pc:spChg>
      </pc:sldChg>
      <pc:sldChg chg="addSp delSp modSp modNotes">
        <pc:chgData name="Josefina Prieto" userId="S::jprieto@fundacionilumina.cl::be93b967-25aa-45dd-a07c-08e9880686ad" providerId="AD" clId="Web-{022073B8-8B1E-EBB1-C83E-C7FCC5B1F465}" dt="2020-04-08T15:56:09.953" v="627" actId="20577"/>
        <pc:sldMkLst>
          <pc:docMk/>
          <pc:sldMk cId="374269314" sldId="333"/>
        </pc:sldMkLst>
        <pc:spChg chg="add del mod">
          <ac:chgData name="Josefina Prieto" userId="S::jprieto@fundacionilumina.cl::be93b967-25aa-45dd-a07c-08e9880686ad" providerId="AD" clId="Web-{022073B8-8B1E-EBB1-C83E-C7FCC5B1F465}" dt="2020-04-08T15:56:09.953" v="627" actId="20577"/>
          <ac:spMkLst>
            <pc:docMk/>
            <pc:sldMk cId="374269314" sldId="333"/>
            <ac:spMk id="2" creationId="{0EFF71A2-9AA2-C541-9CD0-222BD6044947}"/>
          </ac:spMkLst>
        </pc:spChg>
        <pc:spChg chg="add del mod">
          <ac:chgData name="Josefina Prieto" userId="S::jprieto@fundacionilumina.cl::be93b967-25aa-45dd-a07c-08e9880686ad" providerId="AD" clId="Web-{022073B8-8B1E-EBB1-C83E-C7FCC5B1F465}" dt="2020-04-08T15:55:50.858" v="612"/>
          <ac:spMkLst>
            <pc:docMk/>
            <pc:sldMk cId="374269314" sldId="333"/>
            <ac:spMk id="6" creationId="{5ACFB578-39B9-456A-B851-4692BC6DBD20}"/>
          </ac:spMkLst>
        </pc:spChg>
      </pc:sldChg>
      <pc:sldChg chg="modSp add replId">
        <pc:chgData name="Josefina Prieto" userId="S::jprieto@fundacionilumina.cl::be93b967-25aa-45dd-a07c-08e9880686ad" providerId="AD" clId="Web-{022073B8-8B1E-EBB1-C83E-C7FCC5B1F465}" dt="2020-04-08T15:56:55.832" v="686" actId="1076"/>
        <pc:sldMkLst>
          <pc:docMk/>
          <pc:sldMk cId="2598258907" sldId="335"/>
        </pc:sldMkLst>
        <pc:spChg chg="mod">
          <ac:chgData name="Josefina Prieto" userId="S::jprieto@fundacionilumina.cl::be93b967-25aa-45dd-a07c-08e9880686ad" providerId="AD" clId="Web-{022073B8-8B1E-EBB1-C83E-C7FCC5B1F465}" dt="2020-04-08T15:56:55.832" v="686" actId="1076"/>
          <ac:spMkLst>
            <pc:docMk/>
            <pc:sldMk cId="2598258907" sldId="335"/>
            <ac:spMk id="2" creationId="{0EFF71A2-9AA2-C541-9CD0-222BD6044947}"/>
          </ac:spMkLst>
        </pc:spChg>
      </pc:sldChg>
    </pc:docChg>
  </pc:docChgLst>
  <pc:docChgLst>
    <pc:chgData name="Josefina Prieto" userId="S::jprieto@fundacionilumina.cl::be93b967-25aa-45dd-a07c-08e9880686ad" providerId="AD" clId="Web-{3E6ADDEC-2FFA-3BBD-ACDD-95DC45A4B40A}"/>
    <pc:docChg chg="modSld">
      <pc:chgData name="Josefina Prieto" userId="S::jprieto@fundacionilumina.cl::be93b967-25aa-45dd-a07c-08e9880686ad" providerId="AD" clId="Web-{3E6ADDEC-2FFA-3BBD-ACDD-95DC45A4B40A}" dt="2020-04-08T19:39:33.117" v="15" actId="20577"/>
      <pc:docMkLst>
        <pc:docMk/>
      </pc:docMkLst>
      <pc:sldChg chg="modSp">
        <pc:chgData name="Josefina Prieto" userId="S::jprieto@fundacionilumina.cl::be93b967-25aa-45dd-a07c-08e9880686ad" providerId="AD" clId="Web-{3E6ADDEC-2FFA-3BBD-ACDD-95DC45A4B40A}" dt="2020-04-08T19:39:33.117" v="15" actId="20577"/>
        <pc:sldMkLst>
          <pc:docMk/>
          <pc:sldMk cId="3575456665" sldId="284"/>
        </pc:sldMkLst>
        <pc:spChg chg="mod">
          <ac:chgData name="Josefina Prieto" userId="S::jprieto@fundacionilumina.cl::be93b967-25aa-45dd-a07c-08e9880686ad" providerId="AD" clId="Web-{3E6ADDEC-2FFA-3BBD-ACDD-95DC45A4B40A}" dt="2020-04-08T19:39:33.117" v="15" actId="20577"/>
          <ac:spMkLst>
            <pc:docMk/>
            <pc:sldMk cId="3575456665" sldId="284"/>
            <ac:spMk id="2" creationId="{C84FDDCB-E465-41B3-A2AA-3578AEA5B98D}"/>
          </ac:spMkLst>
        </pc:spChg>
      </pc:sldChg>
    </pc:docChg>
  </pc:docChgLst>
  <pc:docChgLst>
    <pc:chgData name="Josefina Prieto" userId="S::jprieto@fundacionilumina.cl::be93b967-25aa-45dd-a07c-08e9880686ad" providerId="AD" clId="Web-{B2F5E2F9-86C7-B859-81D6-0498AE4B81D8}"/>
    <pc:docChg chg="modSld">
      <pc:chgData name="Josefina Prieto" userId="S::jprieto@fundacionilumina.cl::be93b967-25aa-45dd-a07c-08e9880686ad" providerId="AD" clId="Web-{B2F5E2F9-86C7-B859-81D6-0498AE4B81D8}" dt="2020-04-15T20:46:56.698" v="241"/>
      <pc:docMkLst>
        <pc:docMk/>
      </pc:docMkLst>
      <pc:sldChg chg="modNotes">
        <pc:chgData name="Josefina Prieto" userId="S::jprieto@fundacionilumina.cl::be93b967-25aa-45dd-a07c-08e9880686ad" providerId="AD" clId="Web-{B2F5E2F9-86C7-B859-81D6-0498AE4B81D8}" dt="2020-04-15T20:46:56.698" v="241"/>
        <pc:sldMkLst>
          <pc:docMk/>
          <pc:sldMk cId="2883799650" sldId="274"/>
        </pc:sldMkLst>
      </pc:sldChg>
      <pc:sldChg chg="addSp delSp modSp modNotes">
        <pc:chgData name="Josefina Prieto" userId="S::jprieto@fundacionilumina.cl::be93b967-25aa-45dd-a07c-08e9880686ad" providerId="AD" clId="Web-{B2F5E2F9-86C7-B859-81D6-0498AE4B81D8}" dt="2020-04-15T20:46:32.041" v="236"/>
        <pc:sldMkLst>
          <pc:docMk/>
          <pc:sldMk cId="3575456665" sldId="284"/>
        </pc:sldMkLst>
        <pc:spChg chg="mod">
          <ac:chgData name="Josefina Prieto" userId="S::jprieto@fundacionilumina.cl::be93b967-25aa-45dd-a07c-08e9880686ad" providerId="AD" clId="Web-{B2F5E2F9-86C7-B859-81D6-0498AE4B81D8}" dt="2020-04-15T20:46:30.306" v="235" actId="20577"/>
          <ac:spMkLst>
            <pc:docMk/>
            <pc:sldMk cId="3575456665" sldId="284"/>
            <ac:spMk id="2" creationId="{C84FDDCB-E465-41B3-A2AA-3578AEA5B98D}"/>
          </ac:spMkLst>
        </pc:spChg>
        <pc:spChg chg="del">
          <ac:chgData name="Josefina Prieto" userId="S::jprieto@fundacionilumina.cl::be93b967-25aa-45dd-a07c-08e9880686ad" providerId="AD" clId="Web-{B2F5E2F9-86C7-B859-81D6-0498AE4B81D8}" dt="2020-04-15T20:42:51.642" v="8"/>
          <ac:spMkLst>
            <pc:docMk/>
            <pc:sldMk cId="3575456665" sldId="284"/>
            <ac:spMk id="16" creationId="{2A0E4E09-FC02-4ADC-951A-3FFA90B6FE39}"/>
          </ac:spMkLst>
        </pc:spChg>
        <pc:spChg chg="add">
          <ac:chgData name="Josefina Prieto" userId="S::jprieto@fundacionilumina.cl::be93b967-25aa-45dd-a07c-08e9880686ad" providerId="AD" clId="Web-{B2F5E2F9-86C7-B859-81D6-0498AE4B81D8}" dt="2020-04-15T20:42:51.642" v="8"/>
          <ac:spMkLst>
            <pc:docMk/>
            <pc:sldMk cId="3575456665" sldId="284"/>
            <ac:spMk id="23" creationId="{75F4D120-3921-42A8-A063-46B023CB0CDA}"/>
          </ac:spMkLst>
        </pc:spChg>
        <pc:picChg chg="add mod ord">
          <ac:chgData name="Josefina Prieto" userId="S::jprieto@fundacionilumina.cl::be93b967-25aa-45dd-a07c-08e9880686ad" providerId="AD" clId="Web-{B2F5E2F9-86C7-B859-81D6-0498AE4B81D8}" dt="2020-04-15T20:42:51.642" v="8"/>
          <ac:picMkLst>
            <pc:docMk/>
            <pc:sldMk cId="3575456665" sldId="284"/>
            <ac:picMk id="3" creationId="{C1321C33-ECD9-4407-B07B-285464808D3F}"/>
          </ac:picMkLst>
        </pc:picChg>
        <pc:picChg chg="del">
          <ac:chgData name="Josefina Prieto" userId="S::jprieto@fundacionilumina.cl::be93b967-25aa-45dd-a07c-08e9880686ad" providerId="AD" clId="Web-{B2F5E2F9-86C7-B859-81D6-0498AE4B81D8}" dt="2020-04-15T20:42:21.579" v="0"/>
          <ac:picMkLst>
            <pc:docMk/>
            <pc:sldMk cId="3575456665" sldId="284"/>
            <ac:picMk id="5" creationId="{A6CAC7B3-C4F2-964A-93F0-C0C21ED92594}"/>
          </ac:picMkLst>
        </pc:picChg>
        <pc:picChg chg="del">
          <ac:chgData name="Josefina Prieto" userId="S::jprieto@fundacionilumina.cl::be93b967-25aa-45dd-a07c-08e9880686ad" providerId="AD" clId="Web-{B2F5E2F9-86C7-B859-81D6-0498AE4B81D8}" dt="2020-04-15T20:42:51.642" v="8"/>
          <ac:picMkLst>
            <pc:docMk/>
            <pc:sldMk cId="3575456665" sldId="284"/>
            <ac:picMk id="18" creationId="{24F266AD-725B-4A9D-B448-4C000F95CB47}"/>
          </ac:picMkLst>
        </pc:picChg>
        <pc:picChg chg="add">
          <ac:chgData name="Josefina Prieto" userId="S::jprieto@fundacionilumina.cl::be93b967-25aa-45dd-a07c-08e9880686ad" providerId="AD" clId="Web-{B2F5E2F9-86C7-B859-81D6-0498AE4B81D8}" dt="2020-04-15T20:42:51.642" v="8"/>
          <ac:picMkLst>
            <pc:docMk/>
            <pc:sldMk cId="3575456665" sldId="284"/>
            <ac:picMk id="25" creationId="{9D01B3E5-85F4-41A9-A504-D5E6268DEC1D}"/>
          </ac:picMkLst>
        </pc:picChg>
      </pc:sldChg>
      <pc:sldChg chg="modNotes">
        <pc:chgData name="Josefina Prieto" userId="S::jprieto@fundacionilumina.cl::be93b967-25aa-45dd-a07c-08e9880686ad" providerId="AD" clId="Web-{B2F5E2F9-86C7-B859-81D6-0498AE4B81D8}" dt="2020-04-15T20:46:47.229" v="237"/>
        <pc:sldMkLst>
          <pc:docMk/>
          <pc:sldMk cId="374269314" sldId="333"/>
        </pc:sldMkLst>
      </pc:sldChg>
    </pc:docChg>
  </pc:docChgLst>
  <pc:docChgLst>
    <pc:chgData name="Francisca Reutter" userId="S::freutter@fundacionilumina.cl::0aa945e7-c39f-453f-a457-582aeb8792b3" providerId="AD" clId="Web-{4CF332B5-B8DC-54C0-3AC9-C320F977CA9A}"/>
    <pc:docChg chg="modSld">
      <pc:chgData name="Francisca Reutter" userId="S::freutter@fundacionilumina.cl::0aa945e7-c39f-453f-a457-582aeb8792b3" providerId="AD" clId="Web-{4CF332B5-B8DC-54C0-3AC9-C320F977CA9A}" dt="2022-07-11T20:00:52.849" v="14" actId="1076"/>
      <pc:docMkLst>
        <pc:docMk/>
      </pc:docMkLst>
      <pc:sldChg chg="addSp delSp modSp">
        <pc:chgData name="Francisca Reutter" userId="S::freutter@fundacionilumina.cl::0aa945e7-c39f-453f-a457-582aeb8792b3" providerId="AD" clId="Web-{4CF332B5-B8DC-54C0-3AC9-C320F977CA9A}" dt="2022-07-11T20:00:20.832" v="12" actId="1076"/>
        <pc:sldMkLst>
          <pc:docMk/>
          <pc:sldMk cId="3810012264" sldId="334"/>
        </pc:sldMkLst>
        <pc:spChg chg="add del mod">
          <ac:chgData name="Francisca Reutter" userId="S::freutter@fundacionilumina.cl::0aa945e7-c39f-453f-a457-582aeb8792b3" providerId="AD" clId="Web-{4CF332B5-B8DC-54C0-3AC9-C320F977CA9A}" dt="2022-07-11T19:59:48.237" v="7"/>
          <ac:spMkLst>
            <pc:docMk/>
            <pc:sldMk cId="3810012264" sldId="334"/>
            <ac:spMk id="7" creationId="{C7233191-0FAC-07F8-DB4D-BD99EFF68861}"/>
          </ac:spMkLst>
        </pc:spChg>
        <pc:picChg chg="add del mod">
          <ac:chgData name="Francisca Reutter" userId="S::freutter@fundacionilumina.cl::0aa945e7-c39f-453f-a457-582aeb8792b3" providerId="AD" clId="Web-{4CF332B5-B8DC-54C0-3AC9-C320F977CA9A}" dt="2022-07-11T19:59:56.191" v="10"/>
          <ac:picMkLst>
            <pc:docMk/>
            <pc:sldMk cId="3810012264" sldId="334"/>
            <ac:picMk id="6" creationId="{0398CEB0-2895-A989-4FE1-0FA56AC25F60}"/>
          </ac:picMkLst>
        </pc:picChg>
        <pc:picChg chg="add del mod">
          <ac:chgData name="Francisca Reutter" userId="S::freutter@fundacionilumina.cl::0aa945e7-c39f-453f-a457-582aeb8792b3" providerId="AD" clId="Web-{4CF332B5-B8DC-54C0-3AC9-C320F977CA9A}" dt="2022-07-11T20:00:20.832" v="12" actId="1076"/>
          <ac:picMkLst>
            <pc:docMk/>
            <pc:sldMk cId="3810012264" sldId="334"/>
            <ac:picMk id="8" creationId="{56C780F8-025A-4858-8D86-1E2AE2A13E7B}"/>
          </ac:picMkLst>
        </pc:picChg>
      </pc:sldChg>
      <pc:sldChg chg="modSp">
        <pc:chgData name="Francisca Reutter" userId="S::freutter@fundacionilumina.cl::0aa945e7-c39f-453f-a457-582aeb8792b3" providerId="AD" clId="Web-{4CF332B5-B8DC-54C0-3AC9-C320F977CA9A}" dt="2022-07-11T20:00:45.099" v="13" actId="1076"/>
        <pc:sldMkLst>
          <pc:docMk/>
          <pc:sldMk cId="3784052079" sldId="338"/>
        </pc:sldMkLst>
        <pc:picChg chg="mod">
          <ac:chgData name="Francisca Reutter" userId="S::freutter@fundacionilumina.cl::0aa945e7-c39f-453f-a457-582aeb8792b3" providerId="AD" clId="Web-{4CF332B5-B8DC-54C0-3AC9-C320F977CA9A}" dt="2022-07-11T20:00:45.099" v="13" actId="1076"/>
          <ac:picMkLst>
            <pc:docMk/>
            <pc:sldMk cId="3784052079" sldId="338"/>
            <ac:picMk id="6" creationId="{CE97751C-F7CC-4A22-9D12-E47EFE0B91E1}"/>
          </ac:picMkLst>
        </pc:picChg>
      </pc:sldChg>
      <pc:sldChg chg="modSp">
        <pc:chgData name="Francisca Reutter" userId="S::freutter@fundacionilumina.cl::0aa945e7-c39f-453f-a457-582aeb8792b3" providerId="AD" clId="Web-{4CF332B5-B8DC-54C0-3AC9-C320F977CA9A}" dt="2022-07-11T20:00:52.849" v="14" actId="1076"/>
        <pc:sldMkLst>
          <pc:docMk/>
          <pc:sldMk cId="1839505114" sldId="339"/>
        </pc:sldMkLst>
        <pc:picChg chg="mod">
          <ac:chgData name="Francisca Reutter" userId="S::freutter@fundacionilumina.cl::0aa945e7-c39f-453f-a457-582aeb8792b3" providerId="AD" clId="Web-{4CF332B5-B8DC-54C0-3AC9-C320F977CA9A}" dt="2022-07-11T20:00:52.849" v="14" actId="1076"/>
          <ac:picMkLst>
            <pc:docMk/>
            <pc:sldMk cId="1839505114" sldId="339"/>
            <ac:picMk id="6" creationId="{CE97751C-F7CC-4A22-9D12-E47EFE0B91E1}"/>
          </ac:picMkLst>
        </pc:picChg>
      </pc:sldChg>
    </pc:docChg>
  </pc:docChgLst>
  <pc:docChgLst>
    <pc:chgData name="Barbara Santelices Perez" userId="S::bsantelices@fundacionilumina.cl::864dae4a-5c11-4810-b358-c99e2157792a" providerId="AD" clId="Web-{9BA45AE4-898B-C582-2C2E-CC9F7A79473C}"/>
    <pc:docChg chg="modSld">
      <pc:chgData name="Barbara Santelices Perez" userId="S::bsantelices@fundacionilumina.cl::864dae4a-5c11-4810-b358-c99e2157792a" providerId="AD" clId="Web-{9BA45AE4-898B-C582-2C2E-CC9F7A79473C}" dt="2020-04-08T04:03:03.282" v="1" actId="20577"/>
      <pc:docMkLst>
        <pc:docMk/>
      </pc:docMkLst>
      <pc:sldChg chg="modSp">
        <pc:chgData name="Barbara Santelices Perez" userId="S::bsantelices@fundacionilumina.cl::864dae4a-5c11-4810-b358-c99e2157792a" providerId="AD" clId="Web-{9BA45AE4-898B-C582-2C2E-CC9F7A79473C}" dt="2020-04-08T04:03:03.282" v="1" actId="20577"/>
        <pc:sldMkLst>
          <pc:docMk/>
          <pc:sldMk cId="1070325928" sldId="328"/>
        </pc:sldMkLst>
        <pc:spChg chg="mod">
          <ac:chgData name="Barbara Santelices Perez" userId="S::bsantelices@fundacionilumina.cl::864dae4a-5c11-4810-b358-c99e2157792a" providerId="AD" clId="Web-{9BA45AE4-898B-C582-2C2E-CC9F7A79473C}" dt="2020-04-08T04:03:03.282" v="1" actId="20577"/>
          <ac:spMkLst>
            <pc:docMk/>
            <pc:sldMk cId="1070325928" sldId="328"/>
            <ac:spMk id="3" creationId="{BD8C6163-6B8A-4C9D-A770-8CF20E048A84}"/>
          </ac:spMkLst>
        </pc:spChg>
      </pc:sldChg>
    </pc:docChg>
  </pc:docChgLst>
  <pc:docChgLst>
    <pc:chgData name="Barbara Santelices Perez" userId="S::bsantelices@fundacionilumina.cl::864dae4a-5c11-4810-b358-c99e2157792a" providerId="AD" clId="Web-{545AA8EA-9F39-8844-F52C-8C9EE3C617D0}"/>
    <pc:docChg chg="addSld modSld">
      <pc:chgData name="Barbara Santelices Perez" userId="S::bsantelices@fundacionilumina.cl::864dae4a-5c11-4810-b358-c99e2157792a" providerId="AD" clId="Web-{545AA8EA-9F39-8844-F52C-8C9EE3C617D0}" dt="2020-04-07T14:40:42.668" v="23"/>
      <pc:docMkLst>
        <pc:docMk/>
      </pc:docMkLst>
      <pc:sldChg chg="delSp modSp">
        <pc:chgData name="Barbara Santelices Perez" userId="S::bsantelices@fundacionilumina.cl::864dae4a-5c11-4810-b358-c99e2157792a" providerId="AD" clId="Web-{545AA8EA-9F39-8844-F52C-8C9EE3C617D0}" dt="2020-04-07T14:35:17.528" v="7" actId="20577"/>
        <pc:sldMkLst>
          <pc:docMk/>
          <pc:sldMk cId="3266295901" sldId="262"/>
        </pc:sldMkLst>
        <pc:spChg chg="mod">
          <ac:chgData name="Barbara Santelices Perez" userId="S::bsantelices@fundacionilumina.cl::864dae4a-5c11-4810-b358-c99e2157792a" providerId="AD" clId="Web-{545AA8EA-9F39-8844-F52C-8C9EE3C617D0}" dt="2020-04-07T14:35:17.528" v="7" actId="20577"/>
          <ac:spMkLst>
            <pc:docMk/>
            <pc:sldMk cId="3266295901" sldId="262"/>
            <ac:spMk id="3" creationId="{FA283526-1B30-41D4-BF47-8756979A45C7}"/>
          </ac:spMkLst>
        </pc:spChg>
        <pc:picChg chg="del">
          <ac:chgData name="Barbara Santelices Perez" userId="S::bsantelices@fundacionilumina.cl::864dae4a-5c11-4810-b358-c99e2157792a" providerId="AD" clId="Web-{545AA8EA-9F39-8844-F52C-8C9EE3C617D0}" dt="2020-04-07T14:34:50.044" v="4"/>
          <ac:picMkLst>
            <pc:docMk/>
            <pc:sldMk cId="3266295901" sldId="262"/>
            <ac:picMk id="28" creationId="{30EC8A57-63EF-3142-A489-E161AA8110B5}"/>
          </ac:picMkLst>
        </pc:picChg>
      </pc:sldChg>
      <pc:sldChg chg="modSp">
        <pc:chgData name="Barbara Santelices Perez" userId="S::bsantelices@fundacionilumina.cl::864dae4a-5c11-4810-b358-c99e2157792a" providerId="AD" clId="Web-{545AA8EA-9F39-8844-F52C-8C9EE3C617D0}" dt="2020-04-07T14:34:19.278" v="2" actId="1076"/>
        <pc:sldMkLst>
          <pc:docMk/>
          <pc:sldMk cId="586138028" sldId="308"/>
        </pc:sldMkLst>
        <pc:picChg chg="mod">
          <ac:chgData name="Barbara Santelices Perez" userId="S::bsantelices@fundacionilumina.cl::864dae4a-5c11-4810-b358-c99e2157792a" providerId="AD" clId="Web-{545AA8EA-9F39-8844-F52C-8C9EE3C617D0}" dt="2020-04-07T14:34:19.278" v="2" actId="1076"/>
          <ac:picMkLst>
            <pc:docMk/>
            <pc:sldMk cId="586138028" sldId="308"/>
            <ac:picMk id="2" creationId="{8176EB0B-E38E-41F1-BCDC-E4BF81D063DD}"/>
          </ac:picMkLst>
        </pc:picChg>
      </pc:sldChg>
      <pc:sldChg chg="addSp modSp new modNotes">
        <pc:chgData name="Barbara Santelices Perez" userId="S::bsantelices@fundacionilumina.cl::864dae4a-5c11-4810-b358-c99e2157792a" providerId="AD" clId="Web-{545AA8EA-9F39-8844-F52C-8C9EE3C617D0}" dt="2020-04-07T14:40:42.668" v="23"/>
        <pc:sldMkLst>
          <pc:docMk/>
          <pc:sldMk cId="3616043030" sldId="323"/>
        </pc:sldMkLst>
        <pc:spChg chg="add mod">
          <ac:chgData name="Barbara Santelices Perez" userId="S::bsantelices@fundacionilumina.cl::864dae4a-5c11-4810-b358-c99e2157792a" providerId="AD" clId="Web-{545AA8EA-9F39-8844-F52C-8C9EE3C617D0}" dt="2020-04-07T14:40:23.855" v="19" actId="14100"/>
          <ac:spMkLst>
            <pc:docMk/>
            <pc:sldMk cId="3616043030" sldId="323"/>
            <ac:spMk id="4" creationId="{4F093646-D534-4B3F-BAD6-949A3EC62A1B}"/>
          </ac:spMkLst>
        </pc:spChg>
        <pc:picChg chg="add mod">
          <ac:chgData name="Barbara Santelices Perez" userId="S::bsantelices@fundacionilumina.cl::864dae4a-5c11-4810-b358-c99e2157792a" providerId="AD" clId="Web-{545AA8EA-9F39-8844-F52C-8C9EE3C617D0}" dt="2020-04-07T14:35:01.513" v="6" actId="1076"/>
          <ac:picMkLst>
            <pc:docMk/>
            <pc:sldMk cId="3616043030" sldId="323"/>
            <ac:picMk id="2" creationId="{81E3E5D9-2568-487A-961F-5B01D5B6FFFF}"/>
          </ac:picMkLst>
        </pc:picChg>
      </pc:sldChg>
    </pc:docChg>
  </pc:docChgLst>
  <pc:docChgLst>
    <pc:chgData name="Marcela Arredondo" userId="b4b0f9e1-9f95-4c01-a535-cb820e001137" providerId="ADAL" clId="{5C2FF7FF-00F5-4D76-A027-DD759B7AE543}"/>
    <pc:docChg chg="undo custSel modSld">
      <pc:chgData name="Marcela Arredondo" userId="b4b0f9e1-9f95-4c01-a535-cb820e001137" providerId="ADAL" clId="{5C2FF7FF-00F5-4D76-A027-DD759B7AE543}" dt="2022-07-14T20:31:52.858" v="93" actId="1076"/>
      <pc:docMkLst>
        <pc:docMk/>
      </pc:docMkLst>
      <pc:sldChg chg="addSp delSp modSp mod">
        <pc:chgData name="Marcela Arredondo" userId="b4b0f9e1-9f95-4c01-a535-cb820e001137" providerId="ADAL" clId="{5C2FF7FF-00F5-4D76-A027-DD759B7AE543}" dt="2022-07-14T20:21:17.096" v="42" actId="1037"/>
        <pc:sldMkLst>
          <pc:docMk/>
          <pc:sldMk cId="1935094822" sldId="272"/>
        </pc:sldMkLst>
        <pc:spChg chg="mod">
          <ac:chgData name="Marcela Arredondo" userId="b4b0f9e1-9f95-4c01-a535-cb820e001137" providerId="ADAL" clId="{5C2FF7FF-00F5-4D76-A027-DD759B7AE543}" dt="2022-07-14T20:21:17.096" v="42" actId="1037"/>
          <ac:spMkLst>
            <pc:docMk/>
            <pc:sldMk cId="1935094822" sldId="272"/>
            <ac:spMk id="7" creationId="{7A160DE4-5FD9-524A-8814-0E64DAC24AE4}"/>
          </ac:spMkLst>
        </pc:spChg>
        <pc:spChg chg="mod">
          <ac:chgData name="Marcela Arredondo" userId="b4b0f9e1-9f95-4c01-a535-cb820e001137" providerId="ADAL" clId="{5C2FF7FF-00F5-4D76-A027-DD759B7AE543}" dt="2022-07-14T20:15:37.274" v="0" actId="14100"/>
          <ac:spMkLst>
            <pc:docMk/>
            <pc:sldMk cId="1935094822" sldId="272"/>
            <ac:spMk id="23" creationId="{B9F91B98-B5C4-D446-BE6E-3F6C0F76C299}"/>
          </ac:spMkLst>
        </pc:spChg>
        <pc:picChg chg="del mod modCrop">
          <ac:chgData name="Marcela Arredondo" userId="b4b0f9e1-9f95-4c01-a535-cb820e001137" providerId="ADAL" clId="{5C2FF7FF-00F5-4D76-A027-DD759B7AE543}" dt="2022-07-14T20:18:41.027" v="23" actId="478"/>
          <ac:picMkLst>
            <pc:docMk/>
            <pc:sldMk cId="1935094822" sldId="272"/>
            <ac:picMk id="13" creationId="{6CA24EB7-688C-A04C-96E0-4FBAB1BEE2EE}"/>
          </ac:picMkLst>
        </pc:picChg>
        <pc:picChg chg="add mod ord">
          <ac:chgData name="Marcela Arredondo" userId="b4b0f9e1-9f95-4c01-a535-cb820e001137" providerId="ADAL" clId="{5C2FF7FF-00F5-4D76-A027-DD759B7AE543}" dt="2022-07-14T20:20:41.273" v="34" actId="14100"/>
          <ac:picMkLst>
            <pc:docMk/>
            <pc:sldMk cId="1935094822" sldId="272"/>
            <ac:picMk id="14" creationId="{128CBFE3-9D18-68C9-CD50-2049A781F12C}"/>
          </ac:picMkLst>
        </pc:picChg>
        <pc:picChg chg="add mod ord">
          <ac:chgData name="Marcela Arredondo" userId="b4b0f9e1-9f95-4c01-a535-cb820e001137" providerId="ADAL" clId="{5C2FF7FF-00F5-4D76-A027-DD759B7AE543}" dt="2022-07-14T20:20:33.362" v="33" actId="14100"/>
          <ac:picMkLst>
            <pc:docMk/>
            <pc:sldMk cId="1935094822" sldId="272"/>
            <ac:picMk id="15" creationId="{A4200896-4399-8F1E-63E2-79EFA4F29E7F}"/>
          </ac:picMkLst>
        </pc:picChg>
        <pc:picChg chg="del">
          <ac:chgData name="Marcela Arredondo" userId="b4b0f9e1-9f95-4c01-a535-cb820e001137" providerId="ADAL" clId="{5C2FF7FF-00F5-4D76-A027-DD759B7AE543}" dt="2022-07-14T20:21:01.027" v="37" actId="478"/>
          <ac:picMkLst>
            <pc:docMk/>
            <pc:sldMk cId="1935094822" sldId="272"/>
            <ac:picMk id="16" creationId="{74EA0EB2-6B41-9642-9233-7433D403BA86}"/>
          </ac:picMkLst>
        </pc:picChg>
        <pc:picChg chg="add mod ord">
          <ac:chgData name="Marcela Arredondo" userId="b4b0f9e1-9f95-4c01-a535-cb820e001137" providerId="ADAL" clId="{5C2FF7FF-00F5-4D76-A027-DD759B7AE543}" dt="2022-07-14T20:21:12.244" v="39" actId="14100"/>
          <ac:picMkLst>
            <pc:docMk/>
            <pc:sldMk cId="1935094822" sldId="272"/>
            <ac:picMk id="17" creationId="{537492E6-95C5-9764-AEF8-CC2B5789E474}"/>
          </ac:picMkLst>
        </pc:picChg>
        <pc:picChg chg="del">
          <ac:chgData name="Marcela Arredondo" userId="b4b0f9e1-9f95-4c01-a535-cb820e001137" providerId="ADAL" clId="{5C2FF7FF-00F5-4D76-A027-DD759B7AE543}" dt="2022-07-14T20:19:32.979" v="31" actId="478"/>
          <ac:picMkLst>
            <pc:docMk/>
            <pc:sldMk cId="1935094822" sldId="272"/>
            <ac:picMk id="18" creationId="{C3ACD7D5-627B-F540-999B-D100B484778D}"/>
          </ac:picMkLst>
        </pc:picChg>
      </pc:sldChg>
      <pc:sldChg chg="addSp delSp modSp mod">
        <pc:chgData name="Marcela Arredondo" userId="b4b0f9e1-9f95-4c01-a535-cb820e001137" providerId="ADAL" clId="{5C2FF7FF-00F5-4D76-A027-DD759B7AE543}" dt="2022-07-14T20:23:18.839" v="56"/>
        <pc:sldMkLst>
          <pc:docMk/>
          <pc:sldMk cId="2883799650" sldId="274"/>
        </pc:sldMkLst>
        <pc:picChg chg="add mod ord">
          <ac:chgData name="Marcela Arredondo" userId="b4b0f9e1-9f95-4c01-a535-cb820e001137" providerId="ADAL" clId="{5C2FF7FF-00F5-4D76-A027-DD759B7AE543}" dt="2022-07-14T20:21:51.903" v="45" actId="167"/>
          <ac:picMkLst>
            <pc:docMk/>
            <pc:sldMk cId="2883799650" sldId="274"/>
            <ac:picMk id="25" creationId="{8AFCFB64-6808-8EBA-2405-1352967482A5}"/>
          </ac:picMkLst>
        </pc:picChg>
        <pc:picChg chg="add mod ord">
          <ac:chgData name="Marcela Arredondo" userId="b4b0f9e1-9f95-4c01-a535-cb820e001137" providerId="ADAL" clId="{5C2FF7FF-00F5-4D76-A027-DD759B7AE543}" dt="2022-07-14T20:22:28.029" v="50" actId="14100"/>
          <ac:picMkLst>
            <pc:docMk/>
            <pc:sldMk cId="2883799650" sldId="274"/>
            <ac:picMk id="26" creationId="{722CF064-FF50-BE64-CEC0-384A463E98F9}"/>
          </ac:picMkLst>
        </pc:picChg>
        <pc:picChg chg="add mod">
          <ac:chgData name="Marcela Arredondo" userId="b4b0f9e1-9f95-4c01-a535-cb820e001137" providerId="ADAL" clId="{5C2FF7FF-00F5-4D76-A027-DD759B7AE543}" dt="2022-07-14T20:22:48.948" v="52"/>
          <ac:picMkLst>
            <pc:docMk/>
            <pc:sldMk cId="2883799650" sldId="274"/>
            <ac:picMk id="31" creationId="{43393F8F-6C93-4F27-92C3-03F168224EEA}"/>
          </ac:picMkLst>
        </pc:picChg>
        <pc:picChg chg="add mod">
          <ac:chgData name="Marcela Arredondo" userId="b4b0f9e1-9f95-4c01-a535-cb820e001137" providerId="ADAL" clId="{5C2FF7FF-00F5-4D76-A027-DD759B7AE543}" dt="2022-07-14T20:23:04.229" v="54"/>
          <ac:picMkLst>
            <pc:docMk/>
            <pc:sldMk cId="2883799650" sldId="274"/>
            <ac:picMk id="32" creationId="{55799D7F-C92D-6A3B-6076-A33968A85C3F}"/>
          </ac:picMkLst>
        </pc:picChg>
        <pc:picChg chg="add mod">
          <ac:chgData name="Marcela Arredondo" userId="b4b0f9e1-9f95-4c01-a535-cb820e001137" providerId="ADAL" clId="{5C2FF7FF-00F5-4D76-A027-DD759B7AE543}" dt="2022-07-14T20:23:18.839" v="56"/>
          <ac:picMkLst>
            <pc:docMk/>
            <pc:sldMk cId="2883799650" sldId="274"/>
            <ac:picMk id="33" creationId="{969D6FB5-CC87-AD01-DF15-CA6E39068807}"/>
          </ac:picMkLst>
        </pc:picChg>
        <pc:picChg chg="del mod">
          <ac:chgData name="Marcela Arredondo" userId="b4b0f9e1-9f95-4c01-a535-cb820e001137" providerId="ADAL" clId="{5C2FF7FF-00F5-4D76-A027-DD759B7AE543}" dt="2022-07-14T20:21:55.233" v="46" actId="478"/>
          <ac:picMkLst>
            <pc:docMk/>
            <pc:sldMk cId="2883799650" sldId="274"/>
            <ac:picMk id="34" creationId="{2613AA0C-3557-9344-ABC3-203C97CA1DA2}"/>
          </ac:picMkLst>
        </pc:picChg>
        <pc:picChg chg="del">
          <ac:chgData name="Marcela Arredondo" userId="b4b0f9e1-9f95-4c01-a535-cb820e001137" providerId="ADAL" clId="{5C2FF7FF-00F5-4D76-A027-DD759B7AE543}" dt="2022-07-14T20:22:46.141" v="51" actId="478"/>
          <ac:picMkLst>
            <pc:docMk/>
            <pc:sldMk cId="2883799650" sldId="274"/>
            <ac:picMk id="36" creationId="{2294CE0F-FD71-E649-928E-FF3FFE58AC2E}"/>
          </ac:picMkLst>
        </pc:picChg>
        <pc:picChg chg="del">
          <ac:chgData name="Marcela Arredondo" userId="b4b0f9e1-9f95-4c01-a535-cb820e001137" providerId="ADAL" clId="{5C2FF7FF-00F5-4D76-A027-DD759B7AE543}" dt="2022-07-14T20:23:01.122" v="53" actId="478"/>
          <ac:picMkLst>
            <pc:docMk/>
            <pc:sldMk cId="2883799650" sldId="274"/>
            <ac:picMk id="38" creationId="{F9CD0EF8-88AB-044E-864F-A9091421DF19}"/>
          </ac:picMkLst>
        </pc:picChg>
        <pc:picChg chg="del">
          <ac:chgData name="Marcela Arredondo" userId="b4b0f9e1-9f95-4c01-a535-cb820e001137" providerId="ADAL" clId="{5C2FF7FF-00F5-4D76-A027-DD759B7AE543}" dt="2022-07-14T20:23:15.979" v="55" actId="478"/>
          <ac:picMkLst>
            <pc:docMk/>
            <pc:sldMk cId="2883799650" sldId="274"/>
            <ac:picMk id="40" creationId="{D470BE9D-B063-FA46-B315-245F2A06CC81}"/>
          </ac:picMkLst>
        </pc:picChg>
        <pc:picChg chg="del">
          <ac:chgData name="Marcela Arredondo" userId="b4b0f9e1-9f95-4c01-a535-cb820e001137" providerId="ADAL" clId="{5C2FF7FF-00F5-4D76-A027-DD759B7AE543}" dt="2022-07-14T20:22:15.645" v="49" actId="478"/>
          <ac:picMkLst>
            <pc:docMk/>
            <pc:sldMk cId="2883799650" sldId="274"/>
            <ac:picMk id="53" creationId="{EA95E183-6C6F-6F4D-B897-8240A19FA64E}"/>
          </ac:picMkLst>
        </pc:picChg>
      </pc:sldChg>
      <pc:sldChg chg="modSp mod">
        <pc:chgData name="Marcela Arredondo" userId="b4b0f9e1-9f95-4c01-a535-cb820e001137" providerId="ADAL" clId="{5C2FF7FF-00F5-4D76-A027-DD759B7AE543}" dt="2022-07-14T20:27:28.167" v="78" actId="14826"/>
        <pc:sldMkLst>
          <pc:docMk/>
          <pc:sldMk cId="902638919" sldId="336"/>
        </pc:sldMkLst>
        <pc:picChg chg="mod">
          <ac:chgData name="Marcela Arredondo" userId="b4b0f9e1-9f95-4c01-a535-cb820e001137" providerId="ADAL" clId="{5C2FF7FF-00F5-4D76-A027-DD759B7AE543}" dt="2022-07-14T20:27:28.167" v="78" actId="14826"/>
          <ac:picMkLst>
            <pc:docMk/>
            <pc:sldMk cId="902638919" sldId="336"/>
            <ac:picMk id="6" creationId="{CE97751C-F7CC-4A22-9D12-E47EFE0B91E1}"/>
          </ac:picMkLst>
        </pc:picChg>
        <pc:picChg chg="mod">
          <ac:chgData name="Marcela Arredondo" userId="b4b0f9e1-9f95-4c01-a535-cb820e001137" providerId="ADAL" clId="{5C2FF7FF-00F5-4D76-A027-DD759B7AE543}" dt="2022-07-14T20:24:15.676" v="77" actId="1038"/>
          <ac:picMkLst>
            <pc:docMk/>
            <pc:sldMk cId="902638919" sldId="336"/>
            <ac:picMk id="20" creationId="{FF9F6444-23AD-3544-94D1-FAF5F4264FBC}"/>
          </ac:picMkLst>
        </pc:picChg>
      </pc:sldChg>
      <pc:sldChg chg="modSp mod">
        <pc:chgData name="Marcela Arredondo" userId="b4b0f9e1-9f95-4c01-a535-cb820e001137" providerId="ADAL" clId="{5C2FF7FF-00F5-4D76-A027-DD759B7AE543}" dt="2022-07-14T20:30:31.854" v="83" actId="1076"/>
        <pc:sldMkLst>
          <pc:docMk/>
          <pc:sldMk cId="3784052079" sldId="338"/>
        </pc:sldMkLst>
        <pc:picChg chg="mod modCrop">
          <ac:chgData name="Marcela Arredondo" userId="b4b0f9e1-9f95-4c01-a535-cb820e001137" providerId="ADAL" clId="{5C2FF7FF-00F5-4D76-A027-DD759B7AE543}" dt="2022-07-14T20:30:31.854" v="83" actId="1076"/>
          <ac:picMkLst>
            <pc:docMk/>
            <pc:sldMk cId="3784052079" sldId="338"/>
            <ac:picMk id="6" creationId="{CE97751C-F7CC-4A22-9D12-E47EFE0B91E1}"/>
          </ac:picMkLst>
        </pc:picChg>
      </pc:sldChg>
      <pc:sldChg chg="modSp mod">
        <pc:chgData name="Marcela Arredondo" userId="b4b0f9e1-9f95-4c01-a535-cb820e001137" providerId="ADAL" clId="{5C2FF7FF-00F5-4D76-A027-DD759B7AE543}" dt="2022-07-14T20:31:52.858" v="93" actId="1076"/>
        <pc:sldMkLst>
          <pc:docMk/>
          <pc:sldMk cId="1839505114" sldId="339"/>
        </pc:sldMkLst>
        <pc:picChg chg="mod modCrop">
          <ac:chgData name="Marcela Arredondo" userId="b4b0f9e1-9f95-4c01-a535-cb820e001137" providerId="ADAL" clId="{5C2FF7FF-00F5-4D76-A027-DD759B7AE543}" dt="2022-07-14T20:31:52.858" v="93" actId="1076"/>
          <ac:picMkLst>
            <pc:docMk/>
            <pc:sldMk cId="1839505114" sldId="339"/>
            <ac:picMk id="6" creationId="{CE97751C-F7CC-4A22-9D12-E47EFE0B91E1}"/>
          </ac:picMkLst>
        </pc:picChg>
      </pc:sldChg>
    </pc:docChg>
  </pc:docChgLst>
  <pc:docChgLst>
    <pc:chgData name="Josefina Prieto" userId="S::jprieto@fundacionilumina.cl::be93b967-25aa-45dd-a07c-08e9880686ad" providerId="AD" clId="Web-{F7101A7C-C031-59B7-9667-4B34EE19F2C3}"/>
    <pc:docChg chg="modSld">
      <pc:chgData name="Josefina Prieto" userId="S::jprieto@fundacionilumina.cl::be93b967-25aa-45dd-a07c-08e9880686ad" providerId="AD" clId="Web-{F7101A7C-C031-59B7-9667-4B34EE19F2C3}" dt="2020-02-25T18:47:21.469" v="14"/>
      <pc:docMkLst>
        <pc:docMk/>
      </pc:docMkLst>
      <pc:sldChg chg="modSp modNotes">
        <pc:chgData name="Josefina Prieto" userId="S::jprieto@fundacionilumina.cl::be93b967-25aa-45dd-a07c-08e9880686ad" providerId="AD" clId="Web-{F7101A7C-C031-59B7-9667-4B34EE19F2C3}" dt="2020-02-25T18:47:21.469" v="14"/>
        <pc:sldMkLst>
          <pc:docMk/>
          <pc:sldMk cId="2883799650" sldId="274"/>
        </pc:sldMkLst>
        <pc:spChg chg="mod">
          <ac:chgData name="Josefina Prieto" userId="S::jprieto@fundacionilumina.cl::be93b967-25aa-45dd-a07c-08e9880686ad" providerId="AD" clId="Web-{F7101A7C-C031-59B7-9667-4B34EE19F2C3}" dt="2020-02-25T18:47:06.297" v="11" actId="20577"/>
          <ac:spMkLst>
            <pc:docMk/>
            <pc:sldMk cId="2883799650" sldId="274"/>
            <ac:spMk id="3" creationId="{817F395F-3367-4505-AD26-C0F0895789A4}"/>
          </ac:spMkLst>
        </pc:spChg>
      </pc:sldChg>
      <pc:sldChg chg="modSp">
        <pc:chgData name="Josefina Prieto" userId="S::jprieto@fundacionilumina.cl::be93b967-25aa-45dd-a07c-08e9880686ad" providerId="AD" clId="Web-{F7101A7C-C031-59B7-9667-4B34EE19F2C3}" dt="2020-02-25T18:45:14.479" v="9" actId="14100"/>
        <pc:sldMkLst>
          <pc:docMk/>
          <pc:sldMk cId="1381801585" sldId="299"/>
        </pc:sldMkLst>
        <pc:spChg chg="mod">
          <ac:chgData name="Josefina Prieto" userId="S::jprieto@fundacionilumina.cl::be93b967-25aa-45dd-a07c-08e9880686ad" providerId="AD" clId="Web-{F7101A7C-C031-59B7-9667-4B34EE19F2C3}" dt="2020-02-25T18:44:50.322" v="8" actId="1076"/>
          <ac:spMkLst>
            <pc:docMk/>
            <pc:sldMk cId="1381801585" sldId="299"/>
            <ac:spMk id="25" creationId="{3CCB79DC-E8AC-8047-90AE-075B65526BD4}"/>
          </ac:spMkLst>
        </pc:spChg>
        <pc:spChg chg="mod">
          <ac:chgData name="Josefina Prieto" userId="S::jprieto@fundacionilumina.cl::be93b967-25aa-45dd-a07c-08e9880686ad" providerId="AD" clId="Web-{F7101A7C-C031-59B7-9667-4B34EE19F2C3}" dt="2020-02-25T18:45:14.479" v="9" actId="14100"/>
          <ac:spMkLst>
            <pc:docMk/>
            <pc:sldMk cId="1381801585" sldId="299"/>
            <ac:spMk id="35" creationId="{43B13E44-F600-5547-AB3E-36FF2040802B}"/>
          </ac:spMkLst>
        </pc:spChg>
      </pc:sldChg>
      <pc:sldChg chg="modSp">
        <pc:chgData name="Josefina Prieto" userId="S::jprieto@fundacionilumina.cl::be93b967-25aa-45dd-a07c-08e9880686ad" providerId="AD" clId="Web-{F7101A7C-C031-59B7-9667-4B34EE19F2C3}" dt="2020-02-25T18:44:34.665" v="5" actId="20577"/>
        <pc:sldMkLst>
          <pc:docMk/>
          <pc:sldMk cId="2830220605" sldId="304"/>
        </pc:sldMkLst>
        <pc:spChg chg="mod">
          <ac:chgData name="Josefina Prieto" userId="S::jprieto@fundacionilumina.cl::be93b967-25aa-45dd-a07c-08e9880686ad" providerId="AD" clId="Web-{F7101A7C-C031-59B7-9667-4B34EE19F2C3}" dt="2020-02-25T18:44:34.665" v="5" actId="20577"/>
          <ac:spMkLst>
            <pc:docMk/>
            <pc:sldMk cId="2830220605" sldId="304"/>
            <ac:spMk id="6" creationId="{F92F3885-CDFC-0546-B1C5-BBEFB47E4526}"/>
          </ac:spMkLst>
        </pc:spChg>
      </pc:sldChg>
      <pc:sldChg chg="modSp">
        <pc:chgData name="Josefina Prieto" userId="S::jprieto@fundacionilumina.cl::be93b967-25aa-45dd-a07c-08e9880686ad" providerId="AD" clId="Web-{F7101A7C-C031-59B7-9667-4B34EE19F2C3}" dt="2020-02-25T18:43:18.349" v="2" actId="20577"/>
        <pc:sldMkLst>
          <pc:docMk/>
          <pc:sldMk cId="486068433" sldId="323"/>
        </pc:sldMkLst>
        <pc:spChg chg="mod">
          <ac:chgData name="Josefina Prieto" userId="S::jprieto@fundacionilumina.cl::be93b967-25aa-45dd-a07c-08e9880686ad" providerId="AD" clId="Web-{F7101A7C-C031-59B7-9667-4B34EE19F2C3}" dt="2020-02-25T18:43:18.349" v="2" actId="20577"/>
          <ac:spMkLst>
            <pc:docMk/>
            <pc:sldMk cId="486068433" sldId="323"/>
            <ac:spMk id="6" creationId="{F92F3885-CDFC-0546-B1C5-BBEFB47E4526}"/>
          </ac:spMkLst>
        </pc:spChg>
      </pc:sldChg>
    </pc:docChg>
  </pc:docChgLst>
  <pc:docChgLst>
    <pc:chgData name="Barbara Santelices Perez" userId="S::bsantelices@fundacionilumina.cl::864dae4a-5c11-4810-b358-c99e2157792a" providerId="AD" clId="Web-{9DFA6BAE-4284-6FF2-17B6-C5322635F18A}"/>
    <pc:docChg chg="modSld">
      <pc:chgData name="Barbara Santelices Perez" userId="S::bsantelices@fundacionilumina.cl::864dae4a-5c11-4810-b358-c99e2157792a" providerId="AD" clId="Web-{9DFA6BAE-4284-6FF2-17B6-C5322635F18A}" dt="2020-04-08T01:31:30.094" v="2" actId="14100"/>
      <pc:docMkLst>
        <pc:docMk/>
      </pc:docMkLst>
      <pc:sldChg chg="modSp">
        <pc:chgData name="Barbara Santelices Perez" userId="S::bsantelices@fundacionilumina.cl::864dae4a-5c11-4810-b358-c99e2157792a" providerId="AD" clId="Web-{9DFA6BAE-4284-6FF2-17B6-C5322635F18A}" dt="2020-04-08T01:31:30.094" v="2" actId="14100"/>
        <pc:sldMkLst>
          <pc:docMk/>
          <pc:sldMk cId="3100087704" sldId="322"/>
        </pc:sldMkLst>
        <pc:spChg chg="mod">
          <ac:chgData name="Barbara Santelices Perez" userId="S::bsantelices@fundacionilumina.cl::864dae4a-5c11-4810-b358-c99e2157792a" providerId="AD" clId="Web-{9DFA6BAE-4284-6FF2-17B6-C5322635F18A}" dt="2020-04-08T01:31:30.094" v="2" actId="14100"/>
          <ac:spMkLst>
            <pc:docMk/>
            <pc:sldMk cId="3100087704" sldId="322"/>
            <ac:spMk id="6" creationId="{F92F3885-CDFC-0546-B1C5-BBEFB47E4526}"/>
          </ac:spMkLst>
        </pc:spChg>
      </pc:sldChg>
      <pc:sldChg chg="modSp">
        <pc:chgData name="Barbara Santelices Perez" userId="S::bsantelices@fundacionilumina.cl::864dae4a-5c11-4810-b358-c99e2157792a" providerId="AD" clId="Web-{9DFA6BAE-4284-6FF2-17B6-C5322635F18A}" dt="2020-04-08T01:24:12.732" v="1" actId="20577"/>
        <pc:sldMkLst>
          <pc:docMk/>
          <pc:sldMk cId="1070325928" sldId="328"/>
        </pc:sldMkLst>
        <pc:spChg chg="mod">
          <ac:chgData name="Barbara Santelices Perez" userId="S::bsantelices@fundacionilumina.cl::864dae4a-5c11-4810-b358-c99e2157792a" providerId="AD" clId="Web-{9DFA6BAE-4284-6FF2-17B6-C5322635F18A}" dt="2020-04-08T01:24:12.732" v="1" actId="20577"/>
          <ac:spMkLst>
            <pc:docMk/>
            <pc:sldMk cId="1070325928" sldId="328"/>
            <ac:spMk id="3" creationId="{BD8C6163-6B8A-4C9D-A770-8CF20E048A84}"/>
          </ac:spMkLst>
        </pc:spChg>
      </pc:sldChg>
    </pc:docChg>
  </pc:docChgLst>
  <pc:docChgLst>
    <pc:chgData name="Francisca Reutter" userId="S::freutter@fundacionilumina.cl::0aa945e7-c39f-453f-a457-582aeb8792b3" providerId="AD" clId="Web-{F8F8DE28-1852-FACE-82C5-DEBA2DF87928}"/>
    <pc:docChg chg="addSld delSld modSld sldOrd">
      <pc:chgData name="Francisca Reutter" userId="S::freutter@fundacionilumina.cl::0aa945e7-c39f-453f-a457-582aeb8792b3" providerId="AD" clId="Web-{F8F8DE28-1852-FACE-82C5-DEBA2DF87928}" dt="2020-05-06T02:41:39.918" v="939" actId="1076"/>
      <pc:docMkLst>
        <pc:docMk/>
      </pc:docMkLst>
      <pc:sldChg chg="modSp">
        <pc:chgData name="Francisca Reutter" userId="S::freutter@fundacionilumina.cl::0aa945e7-c39f-453f-a457-582aeb8792b3" providerId="AD" clId="Web-{F8F8DE28-1852-FACE-82C5-DEBA2DF87928}" dt="2020-05-06T02:41:39.918" v="939" actId="1076"/>
        <pc:sldMkLst>
          <pc:docMk/>
          <pc:sldMk cId="3575456665" sldId="284"/>
        </pc:sldMkLst>
        <pc:spChg chg="mod">
          <ac:chgData name="Francisca Reutter" userId="S::freutter@fundacionilumina.cl::0aa945e7-c39f-453f-a457-582aeb8792b3" providerId="AD" clId="Web-{F8F8DE28-1852-FACE-82C5-DEBA2DF87928}" dt="2020-05-06T02:41:39.918" v="939" actId="1076"/>
          <ac:spMkLst>
            <pc:docMk/>
            <pc:sldMk cId="3575456665" sldId="284"/>
            <ac:spMk id="2" creationId="{C84FDDCB-E465-41B3-A2AA-3578AEA5B98D}"/>
          </ac:spMkLst>
        </pc:spChg>
      </pc:sldChg>
      <pc:sldChg chg="modSp">
        <pc:chgData name="Francisca Reutter" userId="S::freutter@fundacionilumina.cl::0aa945e7-c39f-453f-a457-582aeb8792b3" providerId="AD" clId="Web-{F8F8DE28-1852-FACE-82C5-DEBA2DF87928}" dt="2020-05-05T18:54:29.063" v="553" actId="20577"/>
        <pc:sldMkLst>
          <pc:docMk/>
          <pc:sldMk cId="374269314" sldId="333"/>
        </pc:sldMkLst>
        <pc:spChg chg="mod">
          <ac:chgData name="Francisca Reutter" userId="S::freutter@fundacionilumina.cl::0aa945e7-c39f-453f-a457-582aeb8792b3" providerId="AD" clId="Web-{F8F8DE28-1852-FACE-82C5-DEBA2DF87928}" dt="2020-05-05T18:54:29.063" v="553" actId="20577"/>
          <ac:spMkLst>
            <pc:docMk/>
            <pc:sldMk cId="374269314" sldId="333"/>
            <ac:spMk id="2" creationId="{0EFF71A2-9AA2-C541-9CD0-222BD6044947}"/>
          </ac:spMkLst>
        </pc:spChg>
      </pc:sldChg>
      <pc:sldChg chg="modSp">
        <pc:chgData name="Francisca Reutter" userId="S::freutter@fundacionilumina.cl::0aa945e7-c39f-453f-a457-582aeb8792b3" providerId="AD" clId="Web-{F8F8DE28-1852-FACE-82C5-DEBA2DF87928}" dt="2020-05-05T18:19:34.782" v="172" actId="20577"/>
        <pc:sldMkLst>
          <pc:docMk/>
          <pc:sldMk cId="3810012264" sldId="334"/>
        </pc:sldMkLst>
        <pc:spChg chg="mod">
          <ac:chgData name="Francisca Reutter" userId="S::freutter@fundacionilumina.cl::0aa945e7-c39f-453f-a457-582aeb8792b3" providerId="AD" clId="Web-{F8F8DE28-1852-FACE-82C5-DEBA2DF87928}" dt="2020-05-05T18:19:34.782" v="172" actId="20577"/>
          <ac:spMkLst>
            <pc:docMk/>
            <pc:sldMk cId="3810012264" sldId="334"/>
            <ac:spMk id="3" creationId="{AE4843DA-1C58-4ECC-9CAF-48661C4717B7}"/>
          </ac:spMkLst>
        </pc:spChg>
      </pc:sldChg>
      <pc:sldChg chg="add del replId">
        <pc:chgData name="Francisca Reutter" userId="S::freutter@fundacionilumina.cl::0aa945e7-c39f-453f-a457-582aeb8792b3" providerId="AD" clId="Web-{F8F8DE28-1852-FACE-82C5-DEBA2DF87928}" dt="2020-05-05T19:09:14.896" v="835"/>
        <pc:sldMkLst>
          <pc:docMk/>
          <pc:sldMk cId="3444194389" sldId="337"/>
        </pc:sldMkLst>
      </pc:sldChg>
      <pc:sldChg chg="addSp delSp modSp add ord replId">
        <pc:chgData name="Francisca Reutter" userId="S::freutter@fundacionilumina.cl::0aa945e7-c39f-453f-a457-582aeb8792b3" providerId="AD" clId="Web-{F8F8DE28-1852-FACE-82C5-DEBA2DF87928}" dt="2020-05-05T19:16:08.836" v="880" actId="14100"/>
        <pc:sldMkLst>
          <pc:docMk/>
          <pc:sldMk cId="3784052079" sldId="338"/>
        </pc:sldMkLst>
        <pc:spChg chg="mod">
          <ac:chgData name="Francisca Reutter" userId="S::freutter@fundacionilumina.cl::0aa945e7-c39f-453f-a457-582aeb8792b3" providerId="AD" clId="Web-{F8F8DE28-1852-FACE-82C5-DEBA2DF87928}" dt="2020-05-05T19:16:00.915" v="878" actId="20577"/>
          <ac:spMkLst>
            <pc:docMk/>
            <pc:sldMk cId="3784052079" sldId="338"/>
            <ac:spMk id="2" creationId="{73596DB6-FF4D-4275-BA17-26E51D8142AE}"/>
          </ac:spMkLst>
        </pc:spChg>
        <pc:spChg chg="mod">
          <ac:chgData name="Francisca Reutter" userId="S::freutter@fundacionilumina.cl::0aa945e7-c39f-453f-a457-582aeb8792b3" providerId="AD" clId="Web-{F8F8DE28-1852-FACE-82C5-DEBA2DF87928}" dt="2020-05-05T19:16:08.836" v="880" actId="14100"/>
          <ac:spMkLst>
            <pc:docMk/>
            <pc:sldMk cId="3784052079" sldId="338"/>
            <ac:spMk id="3" creationId="{AE4843DA-1C58-4ECC-9CAF-48661C4717B7}"/>
          </ac:spMkLst>
        </pc:spChg>
        <pc:spChg chg="add del">
          <ac:chgData name="Francisca Reutter" userId="S::freutter@fundacionilumina.cl::0aa945e7-c39f-453f-a457-582aeb8792b3" providerId="AD" clId="Web-{F8F8DE28-1852-FACE-82C5-DEBA2DF87928}" dt="2020-05-05T19:15:37.227" v="869"/>
          <ac:spMkLst>
            <pc:docMk/>
            <pc:sldMk cId="3784052079" sldId="338"/>
            <ac:spMk id="7" creationId="{CE9A2E6A-CB6F-4074-8B93-333D7941E9EC}"/>
          </ac:spMkLst>
        </pc:spChg>
        <pc:spChg chg="del">
          <ac:chgData name="Francisca Reutter" userId="S::freutter@fundacionilumina.cl::0aa945e7-c39f-453f-a457-582aeb8792b3" providerId="AD" clId="Web-{F8F8DE28-1852-FACE-82C5-DEBA2DF87928}" dt="2020-05-05T18:20:31.943" v="218"/>
          <ac:spMkLst>
            <pc:docMk/>
            <pc:sldMk cId="3784052079" sldId="338"/>
            <ac:spMk id="23" creationId="{B9F91B98-B5C4-D446-BE6E-3F6C0F76C299}"/>
          </ac:spMkLst>
        </pc:spChg>
        <pc:picChg chg="mod">
          <ac:chgData name="Francisca Reutter" userId="S::freutter@fundacionilumina.cl::0aa945e7-c39f-453f-a457-582aeb8792b3" providerId="AD" clId="Web-{F8F8DE28-1852-FACE-82C5-DEBA2DF87928}" dt="2020-05-05T19:14:11.539" v="859" actId="1076"/>
          <ac:picMkLst>
            <pc:docMk/>
            <pc:sldMk cId="3784052079" sldId="338"/>
            <ac:picMk id="6" creationId="{CE97751C-F7CC-4A22-9D12-E47EFE0B91E1}"/>
          </ac:picMkLst>
        </pc:picChg>
      </pc:sldChg>
      <pc:sldChg chg="addSp modSp add replId">
        <pc:chgData name="Francisca Reutter" userId="S::freutter@fundacionilumina.cl::0aa945e7-c39f-453f-a457-582aeb8792b3" providerId="AD" clId="Web-{F8F8DE28-1852-FACE-82C5-DEBA2DF87928}" dt="2020-05-05T23:01:05.410" v="881" actId="20577"/>
        <pc:sldMkLst>
          <pc:docMk/>
          <pc:sldMk cId="1839505114" sldId="339"/>
        </pc:sldMkLst>
        <pc:spChg chg="mod">
          <ac:chgData name="Francisca Reutter" userId="S::freutter@fundacionilumina.cl::0aa945e7-c39f-453f-a457-582aeb8792b3" providerId="AD" clId="Web-{F8F8DE28-1852-FACE-82C5-DEBA2DF87928}" dt="2020-05-05T19:13:11.695" v="852" actId="1076"/>
          <ac:spMkLst>
            <pc:docMk/>
            <pc:sldMk cId="1839505114" sldId="339"/>
            <ac:spMk id="3" creationId="{AE4843DA-1C58-4ECC-9CAF-48661C4717B7}"/>
          </ac:spMkLst>
        </pc:spChg>
        <pc:spChg chg="add mod">
          <ac:chgData name="Francisca Reutter" userId="S::freutter@fundacionilumina.cl::0aa945e7-c39f-453f-a457-582aeb8792b3" providerId="AD" clId="Web-{F8F8DE28-1852-FACE-82C5-DEBA2DF87928}" dt="2020-05-05T23:01:05.410" v="881" actId="20577"/>
          <ac:spMkLst>
            <pc:docMk/>
            <pc:sldMk cId="1839505114" sldId="339"/>
            <ac:spMk id="7" creationId="{107BF3E1-62BB-4D61-A65B-655B28DCEA37}"/>
          </ac:spMkLst>
        </pc:spChg>
        <pc:picChg chg="mod">
          <ac:chgData name="Francisca Reutter" userId="S::freutter@fundacionilumina.cl::0aa945e7-c39f-453f-a457-582aeb8792b3" providerId="AD" clId="Web-{F8F8DE28-1852-FACE-82C5-DEBA2DF87928}" dt="2020-05-05T19:11:47.569" v="847" actId="1076"/>
          <ac:picMkLst>
            <pc:docMk/>
            <pc:sldMk cId="1839505114" sldId="339"/>
            <ac:picMk id="6" creationId="{CE97751C-F7CC-4A22-9D12-E47EFE0B91E1}"/>
          </ac:picMkLst>
        </pc:picChg>
      </pc:sldChg>
    </pc:docChg>
  </pc:docChgLst>
  <pc:docChgLst>
    <pc:chgData name="Josefina Prieto" userId="S::jprieto@fundacionilumina.cl::be93b967-25aa-45dd-a07c-08e9880686ad" providerId="AD" clId="Web-{AA6D8B81-2F1C-7307-A530-572D76326FD0}"/>
    <pc:docChg chg="delSld modSld">
      <pc:chgData name="Josefina Prieto" userId="S::jprieto@fundacionilumina.cl::be93b967-25aa-45dd-a07c-08e9880686ad" providerId="AD" clId="Web-{AA6D8B81-2F1C-7307-A530-572D76326FD0}" dt="2020-04-02T15:55:54.438" v="398" actId="1076"/>
      <pc:docMkLst>
        <pc:docMk/>
      </pc:docMkLst>
      <pc:sldChg chg="modNotes">
        <pc:chgData name="Josefina Prieto" userId="S::jprieto@fundacionilumina.cl::be93b967-25aa-45dd-a07c-08e9880686ad" providerId="AD" clId="Web-{AA6D8B81-2F1C-7307-A530-572D76326FD0}" dt="2020-04-02T14:35:45.683" v="383"/>
        <pc:sldMkLst>
          <pc:docMk/>
          <pc:sldMk cId="2023854339" sldId="258"/>
        </pc:sldMkLst>
      </pc:sldChg>
      <pc:sldChg chg="delSp">
        <pc:chgData name="Josefina Prieto" userId="S::jprieto@fundacionilumina.cl::be93b967-25aa-45dd-a07c-08e9880686ad" providerId="AD" clId="Web-{AA6D8B81-2F1C-7307-A530-572D76326FD0}" dt="2020-04-02T15:05:10.221" v="384"/>
        <pc:sldMkLst>
          <pc:docMk/>
          <pc:sldMk cId="3266295901" sldId="262"/>
        </pc:sldMkLst>
        <pc:picChg chg="del">
          <ac:chgData name="Josefina Prieto" userId="S::jprieto@fundacionilumina.cl::be93b967-25aa-45dd-a07c-08e9880686ad" providerId="AD" clId="Web-{AA6D8B81-2F1C-7307-A530-572D76326FD0}" dt="2020-04-02T15:05:10.221" v="384"/>
          <ac:picMkLst>
            <pc:docMk/>
            <pc:sldMk cId="3266295901" sldId="262"/>
            <ac:picMk id="27" creationId="{CF1BDA70-1C0E-3344-A51E-F970ED57E758}"/>
          </ac:picMkLst>
        </pc:picChg>
      </pc:sldChg>
      <pc:sldChg chg="addSp modSp modNotes">
        <pc:chgData name="Josefina Prieto" userId="S::jprieto@fundacionilumina.cl::be93b967-25aa-45dd-a07c-08e9880686ad" providerId="AD" clId="Web-{AA6D8B81-2F1C-7307-A530-572D76326FD0}" dt="2020-04-02T14:31:29.470" v="52"/>
        <pc:sldMkLst>
          <pc:docMk/>
          <pc:sldMk cId="2494388041" sldId="288"/>
        </pc:sldMkLst>
        <pc:spChg chg="add mod">
          <ac:chgData name="Josefina Prieto" userId="S::jprieto@fundacionilumina.cl::be93b967-25aa-45dd-a07c-08e9880686ad" providerId="AD" clId="Web-{AA6D8B81-2F1C-7307-A530-572D76326FD0}" dt="2020-04-02T14:30:53.906" v="29" actId="1076"/>
          <ac:spMkLst>
            <pc:docMk/>
            <pc:sldMk cId="2494388041" sldId="288"/>
            <ac:spMk id="2" creationId="{306491CC-92BA-46A2-850B-AF26416024C4}"/>
          </ac:spMkLst>
        </pc:spChg>
        <pc:spChg chg="mod">
          <ac:chgData name="Josefina Prieto" userId="S::jprieto@fundacionilumina.cl::be93b967-25aa-45dd-a07c-08e9880686ad" providerId="AD" clId="Web-{AA6D8B81-2F1C-7307-A530-572D76326FD0}" dt="2020-04-02T14:30:02.529" v="16" actId="1076"/>
          <ac:spMkLst>
            <pc:docMk/>
            <pc:sldMk cId="2494388041" sldId="288"/>
            <ac:spMk id="6" creationId="{F92F3885-CDFC-0546-B1C5-BBEFB47E4526}"/>
          </ac:spMkLst>
        </pc:spChg>
      </pc:sldChg>
      <pc:sldChg chg="modSp">
        <pc:chgData name="Josefina Prieto" userId="S::jprieto@fundacionilumina.cl::be93b967-25aa-45dd-a07c-08e9880686ad" providerId="AD" clId="Web-{AA6D8B81-2F1C-7307-A530-572D76326FD0}" dt="2020-04-02T14:34:36.384" v="366" actId="20577"/>
        <pc:sldMkLst>
          <pc:docMk/>
          <pc:sldMk cId="1509951788" sldId="289"/>
        </pc:sldMkLst>
        <pc:spChg chg="mod">
          <ac:chgData name="Josefina Prieto" userId="S::jprieto@fundacionilumina.cl::be93b967-25aa-45dd-a07c-08e9880686ad" providerId="AD" clId="Web-{AA6D8B81-2F1C-7307-A530-572D76326FD0}" dt="2020-04-02T14:34:36.384" v="366" actId="20577"/>
          <ac:spMkLst>
            <pc:docMk/>
            <pc:sldMk cId="1509951788" sldId="289"/>
            <ac:spMk id="6" creationId="{F92F3885-CDFC-0546-B1C5-BBEFB47E4526}"/>
          </ac:spMkLst>
        </pc:spChg>
      </pc:sldChg>
      <pc:sldChg chg="delSp">
        <pc:chgData name="Josefina Prieto" userId="S::jprieto@fundacionilumina.cl::be93b967-25aa-45dd-a07c-08e9880686ad" providerId="AD" clId="Web-{AA6D8B81-2F1C-7307-A530-572D76326FD0}" dt="2020-04-02T15:05:17.706" v="386"/>
        <pc:sldMkLst>
          <pc:docMk/>
          <pc:sldMk cId="1092081261" sldId="300"/>
        </pc:sldMkLst>
        <pc:picChg chg="del">
          <ac:chgData name="Josefina Prieto" userId="S::jprieto@fundacionilumina.cl::be93b967-25aa-45dd-a07c-08e9880686ad" providerId="AD" clId="Web-{AA6D8B81-2F1C-7307-A530-572D76326FD0}" dt="2020-04-02T15:05:17.706" v="386"/>
          <ac:picMkLst>
            <pc:docMk/>
            <pc:sldMk cId="1092081261" sldId="300"/>
            <ac:picMk id="11" creationId="{029AE94D-B5C9-A64C-BD31-433058D516ED}"/>
          </ac:picMkLst>
        </pc:picChg>
      </pc:sldChg>
      <pc:sldChg chg="addSp delSp modSp">
        <pc:chgData name="Josefina Prieto" userId="S::jprieto@fundacionilumina.cl::be93b967-25aa-45dd-a07c-08e9880686ad" providerId="AD" clId="Web-{AA6D8B81-2F1C-7307-A530-572D76326FD0}" dt="2020-04-02T15:55:54.438" v="398" actId="1076"/>
        <pc:sldMkLst>
          <pc:docMk/>
          <pc:sldMk cId="586138028" sldId="308"/>
        </pc:sldMkLst>
        <pc:spChg chg="mod">
          <ac:chgData name="Josefina Prieto" userId="S::jprieto@fundacionilumina.cl::be93b967-25aa-45dd-a07c-08e9880686ad" providerId="AD" clId="Web-{AA6D8B81-2F1C-7307-A530-572D76326FD0}" dt="2020-04-02T15:55:54.438" v="398" actId="1076"/>
          <ac:spMkLst>
            <pc:docMk/>
            <pc:sldMk cId="586138028" sldId="308"/>
            <ac:spMk id="6" creationId="{F92F3885-CDFC-0546-B1C5-BBEFB47E4526}"/>
          </ac:spMkLst>
        </pc:spChg>
        <pc:picChg chg="add mod">
          <ac:chgData name="Josefina Prieto" userId="S::jprieto@fundacionilumina.cl::be93b967-25aa-45dd-a07c-08e9880686ad" providerId="AD" clId="Web-{AA6D8B81-2F1C-7307-A530-572D76326FD0}" dt="2020-04-02T15:55:49.953" v="397" actId="1076"/>
          <ac:picMkLst>
            <pc:docMk/>
            <pc:sldMk cId="586138028" sldId="308"/>
            <ac:picMk id="2" creationId="{8176EB0B-E38E-41F1-BCDC-E4BF81D063DD}"/>
          </ac:picMkLst>
        </pc:picChg>
        <pc:picChg chg="del">
          <ac:chgData name="Josefina Prieto" userId="S::jprieto@fundacionilumina.cl::be93b967-25aa-45dd-a07c-08e9880686ad" providerId="AD" clId="Web-{AA6D8B81-2F1C-7307-A530-572D76326FD0}" dt="2020-04-02T15:05:21.519" v="387"/>
          <ac:picMkLst>
            <pc:docMk/>
            <pc:sldMk cId="586138028" sldId="308"/>
            <ac:picMk id="27" creationId="{CF1BDA70-1C0E-3344-A51E-F970ED57E758}"/>
          </ac:picMkLst>
        </pc:picChg>
      </pc:sldChg>
      <pc:sldChg chg="modSp">
        <pc:chgData name="Josefina Prieto" userId="S::jprieto@fundacionilumina.cl::be93b967-25aa-45dd-a07c-08e9880686ad" providerId="AD" clId="Web-{AA6D8B81-2F1C-7307-A530-572D76326FD0}" dt="2020-04-02T14:32:20.847" v="160" actId="14100"/>
        <pc:sldMkLst>
          <pc:docMk/>
          <pc:sldMk cId="3481805257" sldId="313"/>
        </pc:sldMkLst>
        <pc:spChg chg="mod">
          <ac:chgData name="Josefina Prieto" userId="S::jprieto@fundacionilumina.cl::be93b967-25aa-45dd-a07c-08e9880686ad" providerId="AD" clId="Web-{AA6D8B81-2F1C-7307-A530-572D76326FD0}" dt="2020-04-02T14:32:20.847" v="160" actId="14100"/>
          <ac:spMkLst>
            <pc:docMk/>
            <pc:sldMk cId="3481805257" sldId="313"/>
            <ac:spMk id="6" creationId="{F92F3885-CDFC-0546-B1C5-BBEFB47E4526}"/>
          </ac:spMkLst>
        </pc:spChg>
      </pc:sldChg>
      <pc:sldChg chg="modSp">
        <pc:chgData name="Josefina Prieto" userId="S::jprieto@fundacionilumina.cl::be93b967-25aa-45dd-a07c-08e9880686ad" providerId="AD" clId="Web-{AA6D8B81-2F1C-7307-A530-572D76326FD0}" dt="2020-04-02T14:32:04.127" v="105" actId="20577"/>
        <pc:sldMkLst>
          <pc:docMk/>
          <pc:sldMk cId="2596856762" sldId="318"/>
        </pc:sldMkLst>
        <pc:spChg chg="mod">
          <ac:chgData name="Josefina Prieto" userId="S::jprieto@fundacionilumina.cl::be93b967-25aa-45dd-a07c-08e9880686ad" providerId="AD" clId="Web-{AA6D8B81-2F1C-7307-A530-572D76326FD0}" dt="2020-04-02T14:32:04.127" v="105" actId="20577"/>
          <ac:spMkLst>
            <pc:docMk/>
            <pc:sldMk cId="2596856762" sldId="318"/>
            <ac:spMk id="6" creationId="{F92F3885-CDFC-0546-B1C5-BBEFB47E4526}"/>
          </ac:spMkLst>
        </pc:spChg>
      </pc:sldChg>
      <pc:sldChg chg="delSp modSp">
        <pc:chgData name="Josefina Prieto" userId="S::jprieto@fundacionilumina.cl::be93b967-25aa-45dd-a07c-08e9880686ad" providerId="AD" clId="Web-{AA6D8B81-2F1C-7307-A530-572D76326FD0}" dt="2020-04-02T15:55:35.078" v="393" actId="20577"/>
        <pc:sldMkLst>
          <pc:docMk/>
          <pc:sldMk cId="486068433" sldId="323"/>
        </pc:sldMkLst>
        <pc:spChg chg="mod">
          <ac:chgData name="Josefina Prieto" userId="S::jprieto@fundacionilumina.cl::be93b967-25aa-45dd-a07c-08e9880686ad" providerId="AD" clId="Web-{AA6D8B81-2F1C-7307-A530-572D76326FD0}" dt="2020-04-02T15:55:35.078" v="393" actId="20577"/>
          <ac:spMkLst>
            <pc:docMk/>
            <pc:sldMk cId="486068433" sldId="323"/>
            <ac:spMk id="2" creationId="{A9270855-3B6B-47ED-81AE-E3BD7CEE6989}"/>
          </ac:spMkLst>
        </pc:spChg>
        <pc:picChg chg="del">
          <ac:chgData name="Josefina Prieto" userId="S::jprieto@fundacionilumina.cl::be93b967-25aa-45dd-a07c-08e9880686ad" providerId="AD" clId="Web-{AA6D8B81-2F1C-7307-A530-572D76326FD0}" dt="2020-04-02T15:55:26.328" v="391"/>
          <ac:picMkLst>
            <pc:docMk/>
            <pc:sldMk cId="486068433" sldId="323"/>
            <ac:picMk id="5" creationId="{00000000-0000-0000-0000-000000000000}"/>
          </ac:picMkLst>
        </pc:picChg>
        <pc:picChg chg="del">
          <ac:chgData name="Josefina Prieto" userId="S::jprieto@fundacionilumina.cl::be93b967-25aa-45dd-a07c-08e9880686ad" providerId="AD" clId="Web-{AA6D8B81-2F1C-7307-A530-572D76326FD0}" dt="2020-04-02T15:05:13.972" v="385"/>
          <ac:picMkLst>
            <pc:docMk/>
            <pc:sldMk cId="486068433" sldId="323"/>
            <ac:picMk id="27" creationId="{CF1BDA70-1C0E-3344-A51E-F970ED57E758}"/>
          </ac:picMkLst>
        </pc:picChg>
      </pc:sldChg>
      <pc:sldChg chg="del">
        <pc:chgData name="Josefina Prieto" userId="S::jprieto@fundacionilumina.cl::be93b967-25aa-45dd-a07c-08e9880686ad" providerId="AD" clId="Web-{AA6D8B81-2F1C-7307-A530-572D76326FD0}" dt="2020-04-02T14:35:10.416" v="375"/>
        <pc:sldMkLst>
          <pc:docMk/>
          <pc:sldMk cId="2907046207" sldId="325"/>
        </pc:sldMkLst>
      </pc:sldChg>
      <pc:sldChg chg="del">
        <pc:chgData name="Josefina Prieto" userId="S::jprieto@fundacionilumina.cl::be93b967-25aa-45dd-a07c-08e9880686ad" providerId="AD" clId="Web-{AA6D8B81-2F1C-7307-A530-572D76326FD0}" dt="2020-04-02T14:35:11.916" v="376"/>
        <pc:sldMkLst>
          <pc:docMk/>
          <pc:sldMk cId="1329376043" sldId="326"/>
        </pc:sldMkLst>
      </pc:sldChg>
    </pc:docChg>
  </pc:docChgLst>
  <pc:docChgLst>
    <pc:chgData name="Francisca Reutter" userId="S::freutter@fundacionilumina.cl::0aa945e7-c39f-453f-a457-582aeb8792b3" providerId="AD" clId="Web-{3B2F75FA-04E6-46D8-33FE-597E1F50237B}"/>
    <pc:docChg chg="modSld">
      <pc:chgData name="Francisca Reutter" userId="S::freutter@fundacionilumina.cl::0aa945e7-c39f-453f-a457-582aeb8792b3" providerId="AD" clId="Web-{3B2F75FA-04E6-46D8-33FE-597E1F50237B}" dt="2020-02-06T14:18:43.255" v="13" actId="20577"/>
      <pc:docMkLst>
        <pc:docMk/>
      </pc:docMkLst>
      <pc:sldChg chg="modSp">
        <pc:chgData name="Francisca Reutter" userId="S::freutter@fundacionilumina.cl::0aa945e7-c39f-453f-a457-582aeb8792b3" providerId="AD" clId="Web-{3B2F75FA-04E6-46D8-33FE-597E1F50237B}" dt="2020-02-06T14:18:43.255" v="12" actId="20577"/>
        <pc:sldMkLst>
          <pc:docMk/>
          <pc:sldMk cId="2907046207" sldId="325"/>
        </pc:sldMkLst>
        <pc:spChg chg="mod">
          <ac:chgData name="Francisca Reutter" userId="S::freutter@fundacionilumina.cl::0aa945e7-c39f-453f-a457-582aeb8792b3" providerId="AD" clId="Web-{3B2F75FA-04E6-46D8-33FE-597E1F50237B}" dt="2020-02-06T14:18:43.255" v="12" actId="20577"/>
          <ac:spMkLst>
            <pc:docMk/>
            <pc:sldMk cId="2907046207" sldId="325"/>
            <ac:spMk id="6" creationId="{F92F3885-CDFC-0546-B1C5-BBEFB47E4526}"/>
          </ac:spMkLst>
        </pc:spChg>
      </pc:sldChg>
    </pc:docChg>
  </pc:docChgLst>
  <pc:docChgLst>
    <pc:chgData name="Barbara Santelices Perez" userId="S::bsantelices@fundacionilumina.cl::864dae4a-5c11-4810-b358-c99e2157792a" providerId="AD" clId="Web-{8B3C45B4-89E7-5826-C42D-91552179B33A}"/>
    <pc:docChg chg="addSld modSld">
      <pc:chgData name="Barbara Santelices Perez" userId="S::bsantelices@fundacionilumina.cl::864dae4a-5c11-4810-b358-c99e2157792a" providerId="AD" clId="Web-{8B3C45B4-89E7-5826-C42D-91552179B33A}" dt="2020-04-08T03:07:04.671" v="26" actId="1076"/>
      <pc:docMkLst>
        <pc:docMk/>
      </pc:docMkLst>
      <pc:sldChg chg="addSp delSp modSp">
        <pc:chgData name="Barbara Santelices Perez" userId="S::bsantelices@fundacionilumina.cl::864dae4a-5c11-4810-b358-c99e2157792a" providerId="AD" clId="Web-{8B3C45B4-89E7-5826-C42D-91552179B33A}" dt="2020-04-08T03:04:46.779" v="20"/>
        <pc:sldMkLst>
          <pc:docMk/>
          <pc:sldMk cId="3696138738" sldId="266"/>
        </pc:sldMkLst>
        <pc:spChg chg="mod ord">
          <ac:chgData name="Barbara Santelices Perez" userId="S::bsantelices@fundacionilumina.cl::864dae4a-5c11-4810-b358-c99e2157792a" providerId="AD" clId="Web-{8B3C45B4-89E7-5826-C42D-91552179B33A}" dt="2020-04-08T03:04:46.779" v="20"/>
          <ac:spMkLst>
            <pc:docMk/>
            <pc:sldMk cId="3696138738" sldId="266"/>
            <ac:spMk id="5" creationId="{077F5214-E097-4BE2-AD97-33B353B70752}"/>
          </ac:spMkLst>
        </pc:spChg>
        <pc:spChg chg="del">
          <ac:chgData name="Barbara Santelices Perez" userId="S::bsantelices@fundacionilumina.cl::864dae4a-5c11-4810-b358-c99e2157792a" providerId="AD" clId="Web-{8B3C45B4-89E7-5826-C42D-91552179B33A}" dt="2020-04-08T03:04:46.779" v="20"/>
          <ac:spMkLst>
            <pc:docMk/>
            <pc:sldMk cId="3696138738" sldId="266"/>
            <ac:spMk id="17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8B3C45B4-89E7-5826-C42D-91552179B33A}" dt="2020-04-08T03:04:46.779" v="20"/>
          <ac:spMkLst>
            <pc:docMk/>
            <pc:sldMk cId="3696138738" sldId="266"/>
            <ac:spMk id="24" creationId="{2A0E4E09-FC02-4ADC-951A-3FFA90B6FE39}"/>
          </ac:spMkLst>
        </pc:spChg>
        <pc:picChg chg="del">
          <ac:chgData name="Barbara Santelices Perez" userId="S::bsantelices@fundacionilumina.cl::864dae4a-5c11-4810-b358-c99e2157792a" providerId="AD" clId="Web-{8B3C45B4-89E7-5826-C42D-91552179B33A}" dt="2020-04-08T03:04:46.779" v="20"/>
          <ac:picMkLst>
            <pc:docMk/>
            <pc:sldMk cId="3696138738" sldId="266"/>
            <ac:picMk id="19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8B3C45B4-89E7-5826-C42D-91552179B33A}" dt="2020-04-08T03:04:46.779" v="20"/>
          <ac:picMkLst>
            <pc:docMk/>
            <pc:sldMk cId="3696138738" sldId="266"/>
            <ac:picMk id="26" creationId="{24F266AD-725B-4A9D-B448-4C000F95CB47}"/>
          </ac:picMkLst>
        </pc:picChg>
      </pc:sldChg>
      <pc:sldChg chg="modSp">
        <pc:chgData name="Barbara Santelices Perez" userId="S::bsantelices@fundacionilumina.cl::864dae4a-5c11-4810-b358-c99e2157792a" providerId="AD" clId="Web-{8B3C45B4-89E7-5826-C42D-91552179B33A}" dt="2020-04-08T02:58:59.637" v="11" actId="14100"/>
        <pc:sldMkLst>
          <pc:docMk/>
          <pc:sldMk cId="1070325928" sldId="328"/>
        </pc:sldMkLst>
        <pc:spChg chg="mod">
          <ac:chgData name="Barbara Santelices Perez" userId="S::bsantelices@fundacionilumina.cl::864dae4a-5c11-4810-b358-c99e2157792a" providerId="AD" clId="Web-{8B3C45B4-89E7-5826-C42D-91552179B33A}" dt="2020-04-08T02:58:59.637" v="11" actId="14100"/>
          <ac:spMkLst>
            <pc:docMk/>
            <pc:sldMk cId="1070325928" sldId="328"/>
            <ac:spMk id="3" creationId="{BD8C6163-6B8A-4C9D-A770-8CF20E048A84}"/>
          </ac:spMkLst>
        </pc:spChg>
        <pc:picChg chg="mod">
          <ac:chgData name="Barbara Santelices Perez" userId="S::bsantelices@fundacionilumina.cl::864dae4a-5c11-4810-b358-c99e2157792a" providerId="AD" clId="Web-{8B3C45B4-89E7-5826-C42D-91552179B33A}" dt="2020-04-08T02:58:50.684" v="6" actId="1076"/>
          <ac:picMkLst>
            <pc:docMk/>
            <pc:sldMk cId="1070325928" sldId="328"/>
            <ac:picMk id="2" creationId="{BC803CED-93DF-4F43-9B5C-96A1B7B2C672}"/>
          </ac:picMkLst>
        </pc:picChg>
      </pc:sldChg>
      <pc:sldChg chg="modSp">
        <pc:chgData name="Barbara Santelices Perez" userId="S::bsantelices@fundacionilumina.cl::864dae4a-5c11-4810-b358-c99e2157792a" providerId="AD" clId="Web-{8B3C45B4-89E7-5826-C42D-91552179B33A}" dt="2020-04-08T03:07:04.671" v="26" actId="1076"/>
        <pc:sldMkLst>
          <pc:docMk/>
          <pc:sldMk cId="3062989069" sldId="329"/>
        </pc:sldMkLst>
        <pc:spChg chg="mod">
          <ac:chgData name="Barbara Santelices Perez" userId="S::bsantelices@fundacionilumina.cl::864dae4a-5c11-4810-b358-c99e2157792a" providerId="AD" clId="Web-{8B3C45B4-89E7-5826-C42D-91552179B33A}" dt="2020-04-08T03:01:40.669" v="17" actId="20577"/>
          <ac:spMkLst>
            <pc:docMk/>
            <pc:sldMk cId="3062989069" sldId="329"/>
            <ac:spMk id="5" creationId="{077F5214-E097-4BE2-AD97-33B353B70752}"/>
          </ac:spMkLst>
        </pc:spChg>
        <pc:picChg chg="mod">
          <ac:chgData name="Barbara Santelices Perez" userId="S::bsantelices@fundacionilumina.cl::864dae4a-5c11-4810-b358-c99e2157792a" providerId="AD" clId="Web-{8B3C45B4-89E7-5826-C42D-91552179B33A}" dt="2020-04-08T03:07:04.671" v="26" actId="1076"/>
          <ac:picMkLst>
            <pc:docMk/>
            <pc:sldMk cId="3062989069" sldId="329"/>
            <ac:picMk id="3" creationId="{A9AEA050-F418-48C6-989E-F2B29C821FA4}"/>
          </ac:picMkLst>
        </pc:picChg>
      </pc:sldChg>
      <pc:sldChg chg="add replId">
        <pc:chgData name="Barbara Santelices Perez" userId="S::bsantelices@fundacionilumina.cl::864dae4a-5c11-4810-b358-c99e2157792a" providerId="AD" clId="Web-{8B3C45B4-89E7-5826-C42D-91552179B33A}" dt="2020-04-08T03:06:08.983" v="22"/>
        <pc:sldMkLst>
          <pc:docMk/>
          <pc:sldMk cId="2455467579" sldId="330"/>
        </pc:sldMkLst>
      </pc:sldChg>
    </pc:docChg>
  </pc:docChgLst>
  <pc:docChgLst>
    <pc:chgData name="Javiera Silva" userId="S::jsilva@fundacionilumina.cl::4c0579d8-9e00-4a95-b73c-77490b541b7c" providerId="AD" clId="Web-{280D766A-8146-147E-83F6-F9DF21AA3BC7}"/>
    <pc:docChg chg="modSld">
      <pc:chgData name="Javiera Silva" userId="S::jsilva@fundacionilumina.cl::4c0579d8-9e00-4a95-b73c-77490b541b7c" providerId="AD" clId="Web-{280D766A-8146-147E-83F6-F9DF21AA3BC7}" dt="2020-04-02T21:06:30.966" v="81"/>
      <pc:docMkLst>
        <pc:docMk/>
      </pc:docMkLst>
      <pc:sldChg chg="addSp delSp modSp addAnim delAnim">
        <pc:chgData name="Javiera Silva" userId="S::jsilva@fundacionilumina.cl::4c0579d8-9e00-4a95-b73c-77490b541b7c" providerId="AD" clId="Web-{280D766A-8146-147E-83F6-F9DF21AA3BC7}" dt="2020-04-02T21:06:30.966" v="81"/>
        <pc:sldMkLst>
          <pc:docMk/>
          <pc:sldMk cId="2494388041" sldId="288"/>
        </pc:sldMkLst>
        <pc:spChg chg="add mod">
          <ac:chgData name="Javiera Silva" userId="S::jsilva@fundacionilumina.cl::4c0579d8-9e00-4a95-b73c-77490b541b7c" providerId="AD" clId="Web-{280D766A-8146-147E-83F6-F9DF21AA3BC7}" dt="2020-04-02T21:06:22.606" v="80" actId="1076"/>
          <ac:spMkLst>
            <pc:docMk/>
            <pc:sldMk cId="2494388041" sldId="288"/>
            <ac:spMk id="3" creationId="{CDCEB1EC-EF71-4B24-A7AF-180CC09B06FE}"/>
          </ac:spMkLst>
        </pc:spChg>
        <pc:spChg chg="add mod ord">
          <ac:chgData name="Javiera Silva" userId="S::jsilva@fundacionilumina.cl::4c0579d8-9e00-4a95-b73c-77490b541b7c" providerId="AD" clId="Web-{280D766A-8146-147E-83F6-F9DF21AA3BC7}" dt="2020-04-02T21:06:15.841" v="79" actId="1076"/>
          <ac:spMkLst>
            <pc:docMk/>
            <pc:sldMk cId="2494388041" sldId="288"/>
            <ac:spMk id="4" creationId="{20A346A9-CE27-439F-AAD3-9FE16B8B6430}"/>
          </ac:spMkLst>
        </pc:spChg>
        <pc:spChg chg="add del">
          <ac:chgData name="Javiera Silva" userId="S::jsilva@fundacionilumina.cl::4c0579d8-9e00-4a95-b73c-77490b541b7c" providerId="AD" clId="Web-{280D766A-8146-147E-83F6-F9DF21AA3BC7}" dt="2020-04-02T21:05:29.293" v="71"/>
          <ac:spMkLst>
            <pc:docMk/>
            <pc:sldMk cId="2494388041" sldId="288"/>
            <ac:spMk id="5" creationId="{99904BC9-1BA2-4976-BEB9-54ABEF1A9A2E}"/>
          </ac:spMkLst>
        </pc:spChg>
        <pc:spChg chg="add del">
          <ac:chgData name="Javiera Silva" userId="S::jsilva@fundacionilumina.cl::4c0579d8-9e00-4a95-b73c-77490b541b7c" providerId="AD" clId="Web-{280D766A-8146-147E-83F6-F9DF21AA3BC7}" dt="2020-04-02T21:05:27.278" v="70"/>
          <ac:spMkLst>
            <pc:docMk/>
            <pc:sldMk cId="2494388041" sldId="288"/>
            <ac:spMk id="7" creationId="{E274A143-A9F5-43F4-AFE8-D9E119D950DE}"/>
          </ac:spMkLst>
        </pc:spChg>
        <pc:spChg chg="mod">
          <ac:chgData name="Javiera Silva" userId="S::jsilva@fundacionilumina.cl::4c0579d8-9e00-4a95-b73c-77490b541b7c" providerId="AD" clId="Web-{280D766A-8146-147E-83F6-F9DF21AA3BC7}" dt="2020-04-02T21:03:27.309" v="34" actId="20577"/>
          <ac:spMkLst>
            <pc:docMk/>
            <pc:sldMk cId="2494388041" sldId="288"/>
            <ac:spMk id="22" creationId="{610D2B3C-B4C3-F142-8DCB-79AA6ACB662C}"/>
          </ac:spMkLst>
        </pc:spChg>
        <pc:spChg chg="mod">
          <ac:chgData name="Javiera Silva" userId="S::jsilva@fundacionilumina.cl::4c0579d8-9e00-4a95-b73c-77490b541b7c" providerId="AD" clId="Web-{280D766A-8146-147E-83F6-F9DF21AA3BC7}" dt="2020-04-02T21:03:00.652" v="23" actId="20577"/>
          <ac:spMkLst>
            <pc:docMk/>
            <pc:sldMk cId="2494388041" sldId="288"/>
            <ac:spMk id="23" creationId="{2F8D0EA2-5A80-8F44-A6BE-573388A05FB6}"/>
          </ac:spMkLst>
        </pc:spChg>
        <pc:spChg chg="mod">
          <ac:chgData name="Javiera Silva" userId="S::jsilva@fundacionilumina.cl::4c0579d8-9e00-4a95-b73c-77490b541b7c" providerId="AD" clId="Web-{280D766A-8146-147E-83F6-F9DF21AA3BC7}" dt="2020-04-02T21:03:36.934" v="44" actId="20577"/>
          <ac:spMkLst>
            <pc:docMk/>
            <pc:sldMk cId="2494388041" sldId="288"/>
            <ac:spMk id="24" creationId="{79473E25-41E9-3C43-89B6-71222CA0BE70}"/>
          </ac:spMkLst>
        </pc:spChg>
        <pc:grpChg chg="add">
          <ac:chgData name="Javiera Silva" userId="S::jsilva@fundacionilumina.cl::4c0579d8-9e00-4a95-b73c-77490b541b7c" providerId="AD" clId="Web-{280D766A-8146-147E-83F6-F9DF21AA3BC7}" dt="2020-04-02T21:06:30.966" v="81"/>
          <ac:grpSpMkLst>
            <pc:docMk/>
            <pc:sldMk cId="2494388041" sldId="288"/>
            <ac:grpSpMk id="8" creationId="{9444082C-6A14-46D5-9FC6-A31F93B8EDCC}"/>
          </ac:grpSpMkLst>
        </pc:grpChg>
      </pc:sldChg>
    </pc:docChg>
  </pc:docChgLst>
  <pc:docChgLst>
    <pc:chgData name="Josefina Prieto" userId="S::jprieto@fundacionilumina.cl::be93b967-25aa-45dd-a07c-08e9880686ad" providerId="AD" clId="Web-{C5F4766F-7185-3DAC-3949-13D497BEEFAF}"/>
    <pc:docChg chg="addSld delSld modSld sldOrd">
      <pc:chgData name="Josefina Prieto" userId="S::jprieto@fundacionilumina.cl::be93b967-25aa-45dd-a07c-08e9880686ad" providerId="AD" clId="Web-{C5F4766F-7185-3DAC-3949-13D497BEEFAF}" dt="2020-04-15T20:40:36.553" v="1105" actId="14100"/>
      <pc:docMkLst>
        <pc:docMk/>
      </pc:docMkLst>
      <pc:sldChg chg="modSp del modNotes">
        <pc:chgData name="Josefina Prieto" userId="S::jprieto@fundacionilumina.cl::be93b967-25aa-45dd-a07c-08e9880686ad" providerId="AD" clId="Web-{C5F4766F-7185-3DAC-3949-13D497BEEFAF}" dt="2020-04-15T20:07:05.900" v="45"/>
        <pc:sldMkLst>
          <pc:docMk/>
          <pc:sldMk cId="3631541347" sldId="256"/>
        </pc:sldMkLst>
        <pc:spChg chg="mod">
          <ac:chgData name="Josefina Prieto" userId="S::jprieto@fundacionilumina.cl::be93b967-25aa-45dd-a07c-08e9880686ad" providerId="AD" clId="Web-{C5F4766F-7185-3DAC-3949-13D497BEEFAF}" dt="2020-04-15T20:04:35.082" v="32" actId="14100"/>
          <ac:spMkLst>
            <pc:docMk/>
            <pc:sldMk cId="3631541347" sldId="256"/>
            <ac:spMk id="2" creationId="{0EFF71A2-9AA2-C541-9CD0-222BD6044947}"/>
          </ac:spMkLst>
        </pc:spChg>
      </pc:sldChg>
      <pc:sldChg chg="del">
        <pc:chgData name="Josefina Prieto" userId="S::jprieto@fundacionilumina.cl::be93b967-25aa-45dd-a07c-08e9880686ad" providerId="AD" clId="Web-{C5F4766F-7185-3DAC-3949-13D497BEEFAF}" dt="2020-04-15T20:06:22.539" v="43"/>
        <pc:sldMkLst>
          <pc:docMk/>
          <pc:sldMk cId="2789371099" sldId="259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5:04.020" v="38"/>
        <pc:sldMkLst>
          <pc:docMk/>
          <pc:sldMk cId="3696138738" sldId="266"/>
        </pc:sldMkLst>
      </pc:sldChg>
      <pc:sldChg chg="modSp modNotes">
        <pc:chgData name="Josefina Prieto" userId="S::jprieto@fundacionilumina.cl::be93b967-25aa-45dd-a07c-08e9880686ad" providerId="AD" clId="Web-{C5F4766F-7185-3DAC-3949-13D497BEEFAF}" dt="2020-04-15T20:28:37.870" v="670" actId="14100"/>
        <pc:sldMkLst>
          <pc:docMk/>
          <pc:sldMk cId="1935094822" sldId="272"/>
        </pc:sldMkLst>
        <pc:spChg chg="mod">
          <ac:chgData name="Josefina Prieto" userId="S::jprieto@fundacionilumina.cl::be93b967-25aa-45dd-a07c-08e9880686ad" providerId="AD" clId="Web-{C5F4766F-7185-3DAC-3949-13D497BEEFAF}" dt="2020-04-15T20:27:20.727" v="641" actId="20577"/>
          <ac:spMkLst>
            <pc:docMk/>
            <pc:sldMk cId="1935094822" sldId="272"/>
            <ac:spMk id="4" creationId="{A5A795B2-2584-5C47-8782-AAA97B7859A6}"/>
          </ac:spMkLst>
        </pc:spChg>
        <pc:spChg chg="mod">
          <ac:chgData name="Josefina Prieto" userId="S::jprieto@fundacionilumina.cl::be93b967-25aa-45dd-a07c-08e9880686ad" providerId="AD" clId="Web-{C5F4766F-7185-3DAC-3949-13D497BEEFAF}" dt="2020-04-15T20:27:18.289" v="638" actId="20577"/>
          <ac:spMkLst>
            <pc:docMk/>
            <pc:sldMk cId="1935094822" sldId="272"/>
            <ac:spMk id="5" creationId="{F988CDB3-73D1-6A45-8DBD-F2C27EB5D0BD}"/>
          </ac:spMkLst>
        </pc:spChg>
        <pc:spChg chg="mod">
          <ac:chgData name="Josefina Prieto" userId="S::jprieto@fundacionilumina.cl::be93b967-25aa-45dd-a07c-08e9880686ad" providerId="AD" clId="Web-{C5F4766F-7185-3DAC-3949-13D497BEEFAF}" dt="2020-04-15T20:27:15.618" v="634" actId="20577"/>
          <ac:spMkLst>
            <pc:docMk/>
            <pc:sldMk cId="1935094822" sldId="272"/>
            <ac:spMk id="7" creationId="{7A160DE4-5FD9-524A-8814-0E64DAC24AE4}"/>
          </ac:spMkLst>
        </pc:spChg>
        <pc:spChg chg="mod">
          <ac:chgData name="Josefina Prieto" userId="S::jprieto@fundacionilumina.cl::be93b967-25aa-45dd-a07c-08e9880686ad" providerId="AD" clId="Web-{C5F4766F-7185-3DAC-3949-13D497BEEFAF}" dt="2020-04-15T20:28:37.870" v="670" actId="14100"/>
          <ac:spMkLst>
            <pc:docMk/>
            <pc:sldMk cId="1935094822" sldId="272"/>
            <ac:spMk id="23" creationId="{B9F91B98-B5C4-D446-BE6E-3F6C0F76C299}"/>
          </ac:spMkLst>
        </pc:spChg>
      </pc:sldChg>
      <pc:sldChg chg="modSp ord modNotes">
        <pc:chgData name="Josefina Prieto" userId="S::jprieto@fundacionilumina.cl::be93b967-25aa-45dd-a07c-08e9880686ad" providerId="AD" clId="Web-{C5F4766F-7185-3DAC-3949-13D497BEEFAF}" dt="2020-04-15T20:33:58.773" v="845" actId="20577"/>
        <pc:sldMkLst>
          <pc:docMk/>
          <pc:sldMk cId="2883799650" sldId="274"/>
        </pc:sldMkLst>
        <pc:spChg chg="mod">
          <ac:chgData name="Josefina Prieto" userId="S::jprieto@fundacionilumina.cl::be93b967-25aa-45dd-a07c-08e9880686ad" providerId="AD" clId="Web-{C5F4766F-7185-3DAC-3949-13D497BEEFAF}" dt="2020-04-15T20:27:43.915" v="665" actId="20577"/>
          <ac:spMkLst>
            <pc:docMk/>
            <pc:sldMk cId="2883799650" sldId="274"/>
            <ac:spMk id="6" creationId="{F92F3885-CDFC-0546-B1C5-BBEFB47E4526}"/>
          </ac:spMkLst>
        </pc:spChg>
        <pc:spChg chg="mod">
          <ac:chgData name="Josefina Prieto" userId="S::jprieto@fundacionilumina.cl::be93b967-25aa-45dd-a07c-08e9880686ad" providerId="AD" clId="Web-{C5F4766F-7185-3DAC-3949-13D497BEEFAF}" dt="2020-04-15T20:33:58.773" v="845" actId="20577"/>
          <ac:spMkLst>
            <pc:docMk/>
            <pc:sldMk cId="2883799650" sldId="274"/>
            <ac:spMk id="22" creationId="{FFD2FA10-9C49-456D-8B4D-B993E4FC1472}"/>
          </ac:spMkLst>
        </pc:spChg>
      </pc:sldChg>
      <pc:sldChg chg="del">
        <pc:chgData name="Josefina Prieto" userId="S::jprieto@fundacionilumina.cl::be93b967-25aa-45dd-a07c-08e9880686ad" providerId="AD" clId="Web-{C5F4766F-7185-3DAC-3949-13D497BEEFAF}" dt="2020-04-15T20:04:50.692" v="34"/>
        <pc:sldMkLst>
          <pc:docMk/>
          <pc:sldMk cId="1092081261" sldId="300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4:58.333" v="37"/>
        <pc:sldMkLst>
          <pc:docMk/>
          <pc:sldMk cId="167465127" sldId="301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5:11.333" v="40"/>
        <pc:sldMkLst>
          <pc:docMk/>
          <pc:sldMk cId="1417354080" sldId="302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5:06.364" v="39"/>
        <pc:sldMkLst>
          <pc:docMk/>
          <pc:sldMk cId="3100087704" sldId="322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4:54.676" v="35"/>
        <pc:sldMkLst>
          <pc:docMk/>
          <pc:sldMk cId="847467191" sldId="326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4:56.926" v="36"/>
        <pc:sldMkLst>
          <pc:docMk/>
          <pc:sldMk cId="318979355" sldId="327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4:44.348" v="33"/>
        <pc:sldMkLst>
          <pc:docMk/>
          <pc:sldMk cId="1070325928" sldId="328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5:13.411" v="41"/>
        <pc:sldMkLst>
          <pc:docMk/>
          <pc:sldMk cId="368572185" sldId="329"/>
        </pc:sldMkLst>
      </pc:sldChg>
      <pc:sldChg chg="del">
        <pc:chgData name="Josefina Prieto" userId="S::jprieto@fundacionilumina.cl::be93b967-25aa-45dd-a07c-08e9880686ad" providerId="AD" clId="Web-{C5F4766F-7185-3DAC-3949-13D497BEEFAF}" dt="2020-04-15T20:05:15.443" v="42"/>
        <pc:sldMkLst>
          <pc:docMk/>
          <pc:sldMk cId="2035331090" sldId="331"/>
        </pc:sldMkLst>
      </pc:sldChg>
      <pc:sldChg chg="addSp modNotes">
        <pc:chgData name="Josefina Prieto" userId="S::jprieto@fundacionilumina.cl::be93b967-25aa-45dd-a07c-08e9880686ad" providerId="AD" clId="Web-{C5F4766F-7185-3DAC-3949-13D497BEEFAF}" dt="2020-04-15T20:07:14.791" v="46"/>
        <pc:sldMkLst>
          <pc:docMk/>
          <pc:sldMk cId="4242722651" sldId="332"/>
        </pc:sldMkLst>
        <pc:picChg chg="add">
          <ac:chgData name="Josefina Prieto" userId="S::jprieto@fundacionilumina.cl::be93b967-25aa-45dd-a07c-08e9880686ad" providerId="AD" clId="Web-{C5F4766F-7185-3DAC-3949-13D497BEEFAF}" dt="2020-04-15T20:07:03.337" v="44"/>
          <ac:picMkLst>
            <pc:docMk/>
            <pc:sldMk cId="4242722651" sldId="332"/>
            <ac:picMk id="3" creationId="{D042B36E-3D19-46D6-A61D-FF4C3406D33B}"/>
          </ac:picMkLst>
        </pc:picChg>
      </pc:sldChg>
      <pc:sldChg chg="addSp delSp modSp add replId">
        <pc:chgData name="Josefina Prieto" userId="S::jprieto@fundacionilumina.cl::be93b967-25aa-45dd-a07c-08e9880686ad" providerId="AD" clId="Web-{C5F4766F-7185-3DAC-3949-13D497BEEFAF}" dt="2020-04-15T20:38:36.533" v="1091" actId="20577"/>
        <pc:sldMkLst>
          <pc:docMk/>
          <pc:sldMk cId="3810012264" sldId="334"/>
        </pc:sldMkLst>
        <pc:spChg chg="mod">
          <ac:chgData name="Josefina Prieto" userId="S::jprieto@fundacionilumina.cl::be93b967-25aa-45dd-a07c-08e9880686ad" providerId="AD" clId="Web-{C5F4766F-7185-3DAC-3949-13D497BEEFAF}" dt="2020-04-15T20:38:36.533" v="1091" actId="20577"/>
          <ac:spMkLst>
            <pc:docMk/>
            <pc:sldMk cId="3810012264" sldId="334"/>
            <ac:spMk id="3" creationId="{AE4843DA-1C58-4ECC-9CAF-48661C4717B7}"/>
          </ac:spMkLst>
        </pc:spChg>
        <pc:picChg chg="add mod">
          <ac:chgData name="Josefina Prieto" userId="S::jprieto@fundacionilumina.cl::be93b967-25aa-45dd-a07c-08e9880686ad" providerId="AD" clId="Web-{C5F4766F-7185-3DAC-3949-13D497BEEFAF}" dt="2020-04-15T20:18:46.254" v="58" actId="1076"/>
          <ac:picMkLst>
            <pc:docMk/>
            <pc:sldMk cId="3810012264" sldId="334"/>
            <ac:picMk id="6" creationId="{568A3D21-D0F8-4412-8E7F-44E8462009C8}"/>
          </ac:picMkLst>
        </pc:picChg>
        <pc:picChg chg="del">
          <ac:chgData name="Josefina Prieto" userId="S::jprieto@fundacionilumina.cl::be93b967-25aa-45dd-a07c-08e9880686ad" providerId="AD" clId="Web-{C5F4766F-7185-3DAC-3949-13D497BEEFAF}" dt="2020-04-15T20:18:31.660" v="54"/>
          <ac:picMkLst>
            <pc:docMk/>
            <pc:sldMk cId="3810012264" sldId="334"/>
            <ac:picMk id="18" creationId="{C3ACD7D5-627B-F540-999B-D100B484778D}"/>
          </ac:picMkLst>
        </pc:picChg>
      </pc:sldChg>
      <pc:sldChg chg="addSp modSp">
        <pc:chgData name="Josefina Prieto" userId="S::jprieto@fundacionilumina.cl::be93b967-25aa-45dd-a07c-08e9880686ad" providerId="AD" clId="Web-{C5F4766F-7185-3DAC-3949-13D497BEEFAF}" dt="2020-04-15T20:40:36.553" v="1105" actId="14100"/>
        <pc:sldMkLst>
          <pc:docMk/>
          <pc:sldMk cId="902638919" sldId="336"/>
        </pc:sldMkLst>
        <pc:spChg chg="mod">
          <ac:chgData name="Josefina Prieto" userId="S::jprieto@fundacionilumina.cl::be93b967-25aa-45dd-a07c-08e9880686ad" providerId="AD" clId="Web-{C5F4766F-7185-3DAC-3949-13D497BEEFAF}" dt="2020-04-15T20:26:54.335" v="621" actId="14100"/>
          <ac:spMkLst>
            <pc:docMk/>
            <pc:sldMk cId="902638919" sldId="336"/>
            <ac:spMk id="2" creationId="{73596DB6-FF4D-4275-BA17-26E51D8142AE}"/>
          </ac:spMkLst>
        </pc:spChg>
        <pc:spChg chg="mod">
          <ac:chgData name="Josefina Prieto" userId="S::jprieto@fundacionilumina.cl::be93b967-25aa-45dd-a07c-08e9880686ad" providerId="AD" clId="Web-{C5F4766F-7185-3DAC-3949-13D497BEEFAF}" dt="2020-04-15T20:40:36.553" v="1105" actId="14100"/>
          <ac:spMkLst>
            <pc:docMk/>
            <pc:sldMk cId="902638919" sldId="336"/>
            <ac:spMk id="3" creationId="{AE4843DA-1C58-4ECC-9CAF-48661C4717B7}"/>
          </ac:spMkLst>
        </pc:spChg>
        <pc:picChg chg="add mod">
          <ac:chgData name="Josefina Prieto" userId="S::jprieto@fundacionilumina.cl::be93b967-25aa-45dd-a07c-08e9880686ad" providerId="AD" clId="Web-{C5F4766F-7185-3DAC-3949-13D497BEEFAF}" dt="2020-04-15T20:40:33.037" v="1104" actId="1076"/>
          <ac:picMkLst>
            <pc:docMk/>
            <pc:sldMk cId="902638919" sldId="336"/>
            <ac:picMk id="6" creationId="{CE97751C-F7CC-4A22-9D12-E47EFE0B91E1}"/>
          </ac:picMkLst>
        </pc:picChg>
      </pc:sldChg>
    </pc:docChg>
  </pc:docChgLst>
  <pc:docChgLst>
    <pc:chgData name="Barbara Santelices Perez" userId="S::bsantelices@fundacionilumina.cl::864dae4a-5c11-4810-b358-c99e2157792a" providerId="AD" clId="Web-{5C67023D-3D99-3A4A-237C-5E91C8A6FBCD}"/>
    <pc:docChg chg="addSld delSld modSld sldOrd">
      <pc:chgData name="Barbara Santelices Perez" userId="S::bsantelices@fundacionilumina.cl::864dae4a-5c11-4810-b358-c99e2157792a" providerId="AD" clId="Web-{5C67023D-3D99-3A4A-237C-5E91C8A6FBCD}" dt="2020-04-07T21:48:17.119" v="476"/>
      <pc:docMkLst>
        <pc:docMk/>
      </pc:docMkLst>
      <pc:sldChg chg="ord">
        <pc:chgData name="Barbara Santelices Perez" userId="S::bsantelices@fundacionilumina.cl::864dae4a-5c11-4810-b358-c99e2157792a" providerId="AD" clId="Web-{5C67023D-3D99-3A4A-237C-5E91C8A6FBCD}" dt="2020-04-07T21:48:17.119" v="476"/>
        <pc:sldMkLst>
          <pc:docMk/>
          <pc:sldMk cId="2789371099" sldId="259"/>
        </pc:sldMkLst>
      </pc:sldChg>
      <pc:sldChg chg="modSp del">
        <pc:chgData name="Barbara Santelices Perez" userId="S::bsantelices@fundacionilumina.cl::864dae4a-5c11-4810-b358-c99e2157792a" providerId="AD" clId="Web-{5C67023D-3D99-3A4A-237C-5E91C8A6FBCD}" dt="2020-04-07T21:12:22.099" v="32"/>
        <pc:sldMkLst>
          <pc:docMk/>
          <pc:sldMk cId="3266295901" sldId="262"/>
        </pc:sldMkLst>
        <pc:spChg chg="mod">
          <ac:chgData name="Barbara Santelices Perez" userId="S::bsantelices@fundacionilumina.cl::864dae4a-5c11-4810-b358-c99e2157792a" providerId="AD" clId="Web-{5C67023D-3D99-3A4A-237C-5E91C8A6FBCD}" dt="2020-04-07T21:08:15.135" v="17" actId="20577"/>
          <ac:spMkLst>
            <pc:docMk/>
            <pc:sldMk cId="3266295901" sldId="262"/>
            <ac:spMk id="8" creationId="{E59E59F5-BD8B-48DB-9E62-26B21D3CE2FB}"/>
          </ac:spMkLst>
        </pc:spChg>
      </pc:sldChg>
      <pc:sldChg chg="delSp del">
        <pc:chgData name="Barbara Santelices Perez" userId="S::bsantelices@fundacionilumina.cl::864dae4a-5c11-4810-b358-c99e2157792a" providerId="AD" clId="Web-{5C67023D-3D99-3A4A-237C-5E91C8A6FBCD}" dt="2020-04-07T21:46:42.599" v="463"/>
        <pc:sldMkLst>
          <pc:docMk/>
          <pc:sldMk cId="2830220605" sldId="304"/>
        </pc:sldMkLst>
        <pc:picChg chg="del">
          <ac:chgData name="Barbara Santelices Perez" userId="S::bsantelices@fundacionilumina.cl::864dae4a-5c11-4810-b358-c99e2157792a" providerId="AD" clId="Web-{5C67023D-3D99-3A4A-237C-5E91C8A6FBCD}" dt="2020-04-07T21:12:31.615" v="33"/>
          <ac:picMkLst>
            <pc:docMk/>
            <pc:sldMk cId="2830220605" sldId="304"/>
            <ac:picMk id="4" creationId="{421841C5-220C-4DBF-B6B6-265FED9EA87B}"/>
          </ac:picMkLst>
        </pc:picChg>
      </pc:sldChg>
      <pc:sldChg chg="addSp delSp modSp del delAnim">
        <pc:chgData name="Barbara Santelices Perez" userId="S::bsantelices@fundacionilumina.cl::864dae4a-5c11-4810-b358-c99e2157792a" providerId="AD" clId="Web-{5C67023D-3D99-3A4A-237C-5E91C8A6FBCD}" dt="2020-04-07T21:46:28.802" v="461"/>
        <pc:sldMkLst>
          <pc:docMk/>
          <pc:sldMk cId="586138028" sldId="308"/>
        </pc:sldMkLst>
        <pc:spChg chg="del mod">
          <ac:chgData name="Barbara Santelices Perez" userId="S::bsantelices@fundacionilumina.cl::864dae4a-5c11-4810-b358-c99e2157792a" providerId="AD" clId="Web-{5C67023D-3D99-3A4A-237C-5E91C8A6FBCD}" dt="2020-04-07T21:45:58.239" v="458"/>
          <ac:spMkLst>
            <pc:docMk/>
            <pc:sldMk cId="586138028" sldId="308"/>
            <ac:spMk id="6" creationId="{F92F3885-CDFC-0546-B1C5-BBEFB47E4526}"/>
          </ac:spMkLst>
        </pc:spChg>
        <pc:picChg chg="add del mod">
          <ac:chgData name="Barbara Santelices Perez" userId="S::bsantelices@fundacionilumina.cl::864dae4a-5c11-4810-b358-c99e2157792a" providerId="AD" clId="Web-{5C67023D-3D99-3A4A-237C-5E91C8A6FBCD}" dt="2020-04-07T21:17:41.567" v="343"/>
          <ac:picMkLst>
            <pc:docMk/>
            <pc:sldMk cId="586138028" sldId="308"/>
            <ac:picMk id="2" creationId="{A05A30EA-AB2E-4923-BD2D-E0D6B1FD7D94}"/>
          </ac:picMkLst>
        </pc:picChg>
        <pc:picChg chg="add del mod">
          <ac:chgData name="Barbara Santelices Perez" userId="S::bsantelices@fundacionilumina.cl::864dae4a-5c11-4810-b358-c99e2157792a" providerId="AD" clId="Web-{5C67023D-3D99-3A4A-237C-5E91C8A6FBCD}" dt="2020-04-07T21:34:26.503" v="393"/>
          <ac:picMkLst>
            <pc:docMk/>
            <pc:sldMk cId="586138028" sldId="308"/>
            <ac:picMk id="4" creationId="{5C939C26-9D22-41D9-A41C-08A5513FAE0A}"/>
          </ac:picMkLst>
        </pc:picChg>
      </pc:sldChg>
      <pc:sldChg chg="addSp delSp modSp del">
        <pc:chgData name="Barbara Santelices Perez" userId="S::bsantelices@fundacionilumina.cl::864dae4a-5c11-4810-b358-c99e2157792a" providerId="AD" clId="Web-{5C67023D-3D99-3A4A-237C-5E91C8A6FBCD}" dt="2020-04-07T21:13:13.805" v="36"/>
        <pc:sldMkLst>
          <pc:docMk/>
          <pc:sldMk cId="2370546571" sldId="323"/>
        </pc:sldMkLst>
        <pc:picChg chg="add del mod">
          <ac:chgData name="Barbara Santelices Perez" userId="S::bsantelices@fundacionilumina.cl::864dae4a-5c11-4810-b358-c99e2157792a" providerId="AD" clId="Web-{5C67023D-3D99-3A4A-237C-5E91C8A6FBCD}" dt="2020-04-07T20:59:46.237" v="1"/>
          <ac:picMkLst>
            <pc:docMk/>
            <pc:sldMk cId="2370546571" sldId="323"/>
            <ac:picMk id="2" creationId="{C244E528-5A86-43D0-9743-A1044C422482}"/>
          </ac:picMkLst>
        </pc:picChg>
        <pc:picChg chg="del">
          <ac:chgData name="Barbara Santelices Perez" userId="S::bsantelices@fundacionilumina.cl::864dae4a-5c11-4810-b358-c99e2157792a" providerId="AD" clId="Web-{5C67023D-3D99-3A4A-237C-5E91C8A6FBCD}" dt="2020-04-07T20:59:56.878" v="2"/>
          <ac:picMkLst>
            <pc:docMk/>
            <pc:sldMk cId="2370546571" sldId="323"/>
            <ac:picMk id="3" creationId="{EF741BA5-3329-44A3-962C-413FBF0EF987}"/>
          </ac:picMkLst>
        </pc:picChg>
      </pc:sldChg>
      <pc:sldChg chg="addSp delSp modSp del ord modNotes">
        <pc:chgData name="Barbara Santelices Perez" userId="S::bsantelices@fundacionilumina.cl::864dae4a-5c11-4810-b358-c99e2157792a" providerId="AD" clId="Web-{5C67023D-3D99-3A4A-237C-5E91C8A6FBCD}" dt="2020-04-07T21:28:33.878" v="376"/>
        <pc:sldMkLst>
          <pc:docMk/>
          <pc:sldMk cId="2948302410" sldId="324"/>
        </pc:sldMkLst>
        <pc:spChg chg="mod">
          <ac:chgData name="Barbara Santelices Perez" userId="S::bsantelices@fundacionilumina.cl::864dae4a-5c11-4810-b358-c99e2157792a" providerId="AD" clId="Web-{5C67023D-3D99-3A4A-237C-5E91C8A6FBCD}" dt="2020-04-07T21:27:30.969" v="361" actId="20577"/>
          <ac:spMkLst>
            <pc:docMk/>
            <pc:sldMk cId="2948302410" sldId="324"/>
            <ac:spMk id="6" creationId="{F92F3885-CDFC-0546-B1C5-BBEFB47E4526}"/>
          </ac:spMkLst>
        </pc:spChg>
        <pc:spChg chg="del">
          <ac:chgData name="Barbara Santelices Perez" userId="S::bsantelices@fundacionilumina.cl::864dae4a-5c11-4810-b358-c99e2157792a" providerId="AD" clId="Web-{5C67023D-3D99-3A4A-237C-5E91C8A6FBCD}" dt="2020-04-07T21:01:42.570" v="9"/>
          <ac:spMkLst>
            <pc:docMk/>
            <pc:sldMk cId="2948302410" sldId="324"/>
            <ac:spMk id="53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8:33.214" v="20"/>
          <ac:spMkLst>
            <pc:docMk/>
            <pc:sldMk cId="2948302410" sldId="324"/>
            <ac:spMk id="59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5C67023D-3D99-3A4A-237C-5E91C8A6FBCD}" dt="2020-04-07T21:08:33.214" v="20"/>
          <ac:spMkLst>
            <pc:docMk/>
            <pc:sldMk cId="2948302410" sldId="324"/>
            <ac:spMk id="66" creationId="{2A0E4E09-FC02-4ADC-951A-3FFA90B6FE39}"/>
          </ac:spMkLst>
        </pc:spChg>
        <pc:picChg chg="mod">
          <ac:chgData name="Barbara Santelices Perez" userId="S::bsantelices@fundacionilumina.cl::864dae4a-5c11-4810-b358-c99e2157792a" providerId="AD" clId="Web-{5C67023D-3D99-3A4A-237C-5E91C8A6FBCD}" dt="2020-04-07T21:08:33.214" v="20"/>
          <ac:picMkLst>
            <pc:docMk/>
            <pc:sldMk cId="2948302410" sldId="324"/>
            <ac:picMk id="2" creationId="{BC803CED-93DF-4F43-9B5C-96A1B7B2C672}"/>
          </ac:picMkLst>
        </pc:picChg>
        <pc:picChg chg="add del mod">
          <ac:chgData name="Barbara Santelices Perez" userId="S::bsantelices@fundacionilumina.cl::864dae4a-5c11-4810-b358-c99e2157792a" providerId="AD" clId="Web-{5C67023D-3D99-3A4A-237C-5E91C8A6FBCD}" dt="2020-04-07T21:13:29.477" v="38"/>
          <ac:picMkLst>
            <pc:docMk/>
            <pc:sldMk cId="2948302410" sldId="324"/>
            <ac:picMk id="3" creationId="{DB8F667A-B148-4469-8D84-FB922A6C9BDD}"/>
          </ac:picMkLst>
        </pc:picChg>
        <pc:picChg chg="del">
          <ac:chgData name="Barbara Santelices Perez" userId="S::bsantelices@fundacionilumina.cl::864dae4a-5c11-4810-b358-c99e2157792a" providerId="AD" clId="Web-{5C67023D-3D99-3A4A-237C-5E91C8A6FBCD}" dt="2020-04-07T21:01:42.570" v="9"/>
          <ac:picMkLst>
            <pc:docMk/>
            <pc:sldMk cId="2948302410" sldId="324"/>
            <ac:picMk id="54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08:33.214" v="20"/>
          <ac:picMkLst>
            <pc:docMk/>
            <pc:sldMk cId="2948302410" sldId="324"/>
            <ac:picMk id="61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5C67023D-3D99-3A4A-237C-5E91C8A6FBCD}" dt="2020-04-07T21:08:33.214" v="20"/>
          <ac:picMkLst>
            <pc:docMk/>
            <pc:sldMk cId="2948302410" sldId="324"/>
            <ac:picMk id="68" creationId="{24F266AD-725B-4A9D-B448-4C000F95CB47}"/>
          </ac:picMkLst>
        </pc:picChg>
      </pc:sldChg>
      <pc:sldChg chg="addSp delSp modSp new del mod setBg">
        <pc:chgData name="Barbara Santelices Perez" userId="S::bsantelices@fundacionilumina.cl::864dae4a-5c11-4810-b358-c99e2157792a" providerId="AD" clId="Web-{5C67023D-3D99-3A4A-237C-5E91C8A6FBCD}" dt="2020-04-07T21:10:55.314" v="29"/>
        <pc:sldMkLst>
          <pc:docMk/>
          <pc:sldMk cId="1187580876" sldId="325"/>
        </pc:sldMkLst>
        <pc:spChg chg="add del mod">
          <ac:chgData name="Barbara Santelices Perez" userId="S::bsantelices@fundacionilumina.cl::864dae4a-5c11-4810-b358-c99e2157792a" providerId="AD" clId="Web-{5C67023D-3D99-3A4A-237C-5E91C8A6FBCD}" dt="2020-04-07T21:02:03.524" v="10"/>
          <ac:spMkLst>
            <pc:docMk/>
            <pc:sldMk cId="1187580876" sldId="325"/>
            <ac:spMk id="2" creationId="{1C5F8321-7D72-4CBA-91DC-1C74A1599604}"/>
          </ac:spMkLst>
        </pc:spChg>
        <pc:spChg chg="del">
          <ac:chgData name="Barbara Santelices Perez" userId="S::bsantelices@fundacionilumina.cl::864dae4a-5c11-4810-b358-c99e2157792a" providerId="AD" clId="Web-{5C67023D-3D99-3A4A-237C-5E91C8A6FBCD}" dt="2020-04-07T21:00:32.926" v="4"/>
          <ac:spMkLst>
            <pc:docMk/>
            <pc:sldMk cId="1187580876" sldId="325"/>
            <ac:spMk id="3" creationId="{26622E7D-AE31-4705-83E7-262A44C78FD4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2:03.524" v="10"/>
          <ac:spMkLst>
            <pc:docMk/>
            <pc:sldMk cId="1187580876" sldId="325"/>
            <ac:spMk id="6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1:21.866" v="7"/>
          <ac:spMkLst>
            <pc:docMk/>
            <pc:sldMk cId="1187580876" sldId="325"/>
            <ac:spMk id="9" creationId="{B670DBD5-770C-4383-9F54-5B86E86BD5BB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2:03.524" v="10"/>
          <ac:spMkLst>
            <pc:docMk/>
            <pc:sldMk cId="1187580876" sldId="325"/>
            <ac:spMk id="13" creationId="{77DA6D33-2D62-458C-BF5D-DBF612FD557E}"/>
          </ac:spMkLst>
        </pc:spChg>
        <pc:picChg chg="add mod ord">
          <ac:chgData name="Barbara Santelices Perez" userId="S::bsantelices@fundacionilumina.cl::864dae4a-5c11-4810-b358-c99e2157792a" providerId="AD" clId="Web-{5C67023D-3D99-3A4A-237C-5E91C8A6FBCD}" dt="2020-04-07T21:02:24.432" v="11" actId="1076"/>
          <ac:picMkLst>
            <pc:docMk/>
            <pc:sldMk cId="1187580876" sldId="325"/>
            <ac:picMk id="4" creationId="{99127561-542F-493E-876D-9D567FBDCBDA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02:03.524" v="10"/>
          <ac:picMkLst>
            <pc:docMk/>
            <pc:sldMk cId="1187580876" sldId="325"/>
            <ac:picMk id="11" creationId="{7CBAE1BD-B8E4-4029-8AA2-C77E4FED9864}"/>
          </ac:picMkLst>
        </pc:picChg>
        <pc:picChg chg="add">
          <ac:chgData name="Barbara Santelices Perez" userId="S::bsantelices@fundacionilumina.cl::864dae4a-5c11-4810-b358-c99e2157792a" providerId="AD" clId="Web-{5C67023D-3D99-3A4A-237C-5E91C8A6FBCD}" dt="2020-04-07T21:02:03.524" v="10"/>
          <ac:picMkLst>
            <pc:docMk/>
            <pc:sldMk cId="1187580876" sldId="325"/>
            <ac:picMk id="18" creationId="{CB607B98-7700-4DC9-8BE8-A876255F9C52}"/>
          </ac:picMkLst>
        </pc:picChg>
      </pc:sldChg>
      <pc:sldChg chg="addSp delSp modSp add ord replId modNotes">
        <pc:chgData name="Barbara Santelices Perez" userId="S::bsantelices@fundacionilumina.cl::864dae4a-5c11-4810-b358-c99e2157792a" providerId="AD" clId="Web-{5C67023D-3D99-3A4A-237C-5E91C8A6FBCD}" dt="2020-04-07T21:46:22.239" v="460" actId="1076"/>
        <pc:sldMkLst>
          <pc:docMk/>
          <pc:sldMk cId="847467191" sldId="326"/>
        </pc:sldMkLst>
        <pc:spChg chg="add mod ord">
          <ac:chgData name="Barbara Santelices Perez" userId="S::bsantelices@fundacionilumina.cl::864dae4a-5c11-4810-b358-c99e2157792a" providerId="AD" clId="Web-{5C67023D-3D99-3A4A-237C-5E91C8A6FBCD}" dt="2020-04-07T21:41:25.694" v="406" actId="20577"/>
          <ac:spMkLst>
            <pc:docMk/>
            <pc:sldMk cId="847467191" sldId="326"/>
            <ac:spMk id="5" creationId="{CE0EAAA5-A3E2-4478-92A5-4E243E452443}"/>
          </ac:spMkLst>
        </pc:spChg>
        <pc:spChg chg="mod ord">
          <ac:chgData name="Barbara Santelices Perez" userId="S::bsantelices@fundacionilumina.cl::864dae4a-5c11-4810-b358-c99e2157792a" providerId="AD" clId="Web-{5C67023D-3D99-3A4A-237C-5E91C8A6FBCD}" dt="2020-04-07T21:27:36.188" v="362" actId="20577"/>
          <ac:spMkLst>
            <pc:docMk/>
            <pc:sldMk cId="847467191" sldId="326"/>
            <ac:spMk id="6" creationId="{F92F3885-CDFC-0546-B1C5-BBEFB47E4526}"/>
          </ac:spMkLst>
        </pc:spChg>
        <pc:spChg chg="add mod">
          <ac:chgData name="Barbara Santelices Perez" userId="S::bsantelices@fundacionilumina.cl::864dae4a-5c11-4810-b358-c99e2157792a" providerId="AD" clId="Web-{5C67023D-3D99-3A4A-237C-5E91C8A6FBCD}" dt="2020-04-07T21:46:22.239" v="460" actId="1076"/>
          <ac:spMkLst>
            <pc:docMk/>
            <pc:sldMk cId="847467191" sldId="326"/>
            <ac:spMk id="23" creationId="{6E9FA0F6-C396-4D3A-813A-E6C0F882916F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6:47.100" v="15"/>
          <ac:spMkLst>
            <pc:docMk/>
            <pc:sldMk cId="847467191" sldId="326"/>
            <ac:spMk id="59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8:46.902" v="21"/>
          <ac:spMkLst>
            <pc:docMk/>
            <pc:sldMk cId="847467191" sldId="326"/>
            <ac:spMk id="63" creationId="{0BC9EFE1-D8CB-4668-9980-DB108327A794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6:47.006" v="14"/>
          <ac:spMkLst>
            <pc:docMk/>
            <pc:sldMk cId="847467191" sldId="326"/>
            <ac:spMk id="66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08:46.902" v="21"/>
          <ac:spMkLst>
            <pc:docMk/>
            <pc:sldMk cId="847467191" sldId="326"/>
            <ac:spMk id="70" creationId="{77DA6D33-2D62-458C-BF5D-DBF612FD557E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26:23.372" v="360"/>
          <ac:spMkLst>
            <pc:docMk/>
            <pc:sldMk cId="847467191" sldId="326"/>
            <ac:spMk id="75" creationId="{2A0E4E09-FC02-4ADC-951A-3FFA90B6FE39}"/>
          </ac:spMkLst>
        </pc:spChg>
        <pc:spChg chg="add del">
          <ac:chgData name="Barbara Santelices Perez" userId="S::bsantelices@fundacionilumina.cl::864dae4a-5c11-4810-b358-c99e2157792a" providerId="AD" clId="Web-{5C67023D-3D99-3A4A-237C-5E91C8A6FBCD}" dt="2020-04-07T21:38:37.296" v="398"/>
          <ac:spMkLst>
            <pc:docMk/>
            <pc:sldMk cId="847467191" sldId="326"/>
            <ac:spMk id="82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5C67023D-3D99-3A4A-237C-5E91C8A6FBCD}" dt="2020-04-07T21:38:37.296" v="398"/>
          <ac:spMkLst>
            <pc:docMk/>
            <pc:sldMk cId="847467191" sldId="326"/>
            <ac:spMk id="89" creationId="{2A0E4E09-FC02-4ADC-951A-3FFA90B6FE39}"/>
          </ac:spMkLst>
        </pc:spChg>
        <pc:picChg chg="del mod ord">
          <ac:chgData name="Barbara Santelices Perez" userId="S::bsantelices@fundacionilumina.cl::864dae4a-5c11-4810-b358-c99e2157792a" providerId="AD" clId="Web-{5C67023D-3D99-3A4A-237C-5E91C8A6FBCD}" dt="2020-04-07T21:24:14.632" v="357"/>
          <ac:picMkLst>
            <pc:docMk/>
            <pc:sldMk cId="847467191" sldId="326"/>
            <ac:picMk id="2" creationId="{BC803CED-93DF-4F43-9B5C-96A1B7B2C672}"/>
          </ac:picMkLst>
        </pc:picChg>
        <pc:picChg chg="add mod ord">
          <ac:chgData name="Barbara Santelices Perez" userId="S::bsantelices@fundacionilumina.cl::864dae4a-5c11-4810-b358-c99e2157792a" providerId="AD" clId="Web-{5C67023D-3D99-3A4A-237C-5E91C8A6FBCD}" dt="2020-04-07T21:26:23.372" v="360"/>
          <ac:picMkLst>
            <pc:docMk/>
            <pc:sldMk cId="847467191" sldId="326"/>
            <ac:picMk id="3" creationId="{78B7B1B1-1A79-4979-B6B6-A70B00A01A8B}"/>
          </ac:picMkLst>
        </pc:picChg>
        <pc:picChg chg="add del mod">
          <ac:chgData name="Barbara Santelices Perez" userId="S::bsantelices@fundacionilumina.cl::864dae4a-5c11-4810-b358-c99e2157792a" providerId="AD" clId="Web-{5C67023D-3D99-3A4A-237C-5E91C8A6FBCD}" dt="2020-04-07T21:40:24.926" v="401"/>
          <ac:picMkLst>
            <pc:docMk/>
            <pc:sldMk cId="847467191" sldId="326"/>
            <ac:picMk id="7" creationId="{42A5920C-2BF4-4EBC-9320-700315DF809F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06:47.100" v="15"/>
          <ac:picMkLst>
            <pc:docMk/>
            <pc:sldMk cId="847467191" sldId="326"/>
            <ac:picMk id="61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08:46.902" v="21"/>
          <ac:picMkLst>
            <pc:docMk/>
            <pc:sldMk cId="847467191" sldId="326"/>
            <ac:picMk id="64" creationId="{7CBAE1BD-B8E4-4029-8AA2-C77E4FED9864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06:47.006" v="14"/>
          <ac:picMkLst>
            <pc:docMk/>
            <pc:sldMk cId="847467191" sldId="326"/>
            <ac:picMk id="68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26:23.372" v="360"/>
          <ac:picMkLst>
            <pc:docMk/>
            <pc:sldMk cId="847467191" sldId="326"/>
            <ac:picMk id="77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38:37.296" v="398"/>
          <ac:picMkLst>
            <pc:docMk/>
            <pc:sldMk cId="847467191" sldId="326"/>
            <ac:picMk id="84" creationId="{24F266AD-725B-4A9D-B448-4C000F95CB47}"/>
          </ac:picMkLst>
        </pc:picChg>
        <pc:picChg chg="add">
          <ac:chgData name="Barbara Santelices Perez" userId="S::bsantelices@fundacionilumina.cl::864dae4a-5c11-4810-b358-c99e2157792a" providerId="AD" clId="Web-{5C67023D-3D99-3A4A-237C-5E91C8A6FBCD}" dt="2020-04-07T21:38:37.296" v="398"/>
          <ac:picMkLst>
            <pc:docMk/>
            <pc:sldMk cId="847467191" sldId="326"/>
            <ac:picMk id="91" creationId="{24F266AD-725B-4A9D-B448-4C000F95CB47}"/>
          </ac:picMkLst>
        </pc:picChg>
      </pc:sldChg>
      <pc:sldChg chg="addSp delSp modSp add replId">
        <pc:chgData name="Barbara Santelices Perez" userId="S::bsantelices@fundacionilumina.cl::864dae4a-5c11-4810-b358-c99e2157792a" providerId="AD" clId="Web-{5C67023D-3D99-3A4A-237C-5E91C8A6FBCD}" dt="2020-04-07T21:47:42.680" v="475" actId="1076"/>
        <pc:sldMkLst>
          <pc:docMk/>
          <pc:sldMk cId="318979355" sldId="327"/>
        </pc:sldMkLst>
        <pc:spChg chg="mod">
          <ac:chgData name="Barbara Santelices Perez" userId="S::bsantelices@fundacionilumina.cl::864dae4a-5c11-4810-b358-c99e2157792a" providerId="AD" clId="Web-{5C67023D-3D99-3A4A-237C-5E91C8A6FBCD}" dt="2020-04-07T21:47:42.680" v="475" actId="1076"/>
          <ac:spMkLst>
            <pc:docMk/>
            <pc:sldMk cId="318979355" sldId="327"/>
            <ac:spMk id="6" creationId="{F92F3885-CDFC-0546-B1C5-BBEFB47E4526}"/>
          </ac:spMkLst>
        </pc:spChg>
        <pc:spChg chg="del">
          <ac:chgData name="Barbara Santelices Perez" userId="S::bsantelices@fundacionilumina.cl::864dae4a-5c11-4810-b358-c99e2157792a" providerId="AD" clId="Web-{5C67023D-3D99-3A4A-237C-5E91C8A6FBCD}" dt="2020-04-07T21:10:21.063" v="27"/>
          <ac:spMkLst>
            <pc:docMk/>
            <pc:sldMk cId="318979355" sldId="327"/>
            <ac:spMk id="75" creationId="{2A0E4E09-FC02-4ADC-951A-3FFA90B6FE39}"/>
          </ac:spMkLst>
        </pc:spChg>
        <pc:spChg chg="add">
          <ac:chgData name="Barbara Santelices Perez" userId="S::bsantelices@fundacionilumina.cl::864dae4a-5c11-4810-b358-c99e2157792a" providerId="AD" clId="Web-{5C67023D-3D99-3A4A-237C-5E91C8A6FBCD}" dt="2020-04-07T21:11:16.987" v="30"/>
          <ac:spMkLst>
            <pc:docMk/>
            <pc:sldMk cId="318979355" sldId="327"/>
            <ac:spMk id="87" creationId="{2A0E4E09-FC02-4ADC-951A-3FFA90B6FE39}"/>
          </ac:spMkLst>
        </pc:spChg>
        <pc:picChg chg="del mod">
          <ac:chgData name="Barbara Santelices Perez" userId="S::bsantelices@fundacionilumina.cl::864dae4a-5c11-4810-b358-c99e2157792a" providerId="AD" clId="Web-{5C67023D-3D99-3A4A-237C-5E91C8A6FBCD}" dt="2020-04-07T21:10:41.079" v="28"/>
          <ac:picMkLst>
            <pc:docMk/>
            <pc:sldMk cId="318979355" sldId="327"/>
            <ac:picMk id="2" creationId="{BC803CED-93DF-4F43-9B5C-96A1B7B2C672}"/>
          </ac:picMkLst>
        </pc:picChg>
        <pc:picChg chg="add mod ord">
          <ac:chgData name="Barbara Santelices Perez" userId="S::bsantelices@fundacionilumina.cl::864dae4a-5c11-4810-b358-c99e2157792a" providerId="AD" clId="Web-{5C67023D-3D99-3A4A-237C-5E91C8A6FBCD}" dt="2020-04-07T21:11:16.987" v="30"/>
          <ac:picMkLst>
            <pc:docMk/>
            <pc:sldMk cId="318979355" sldId="327"/>
            <ac:picMk id="3" creationId="{577F7B5D-460F-40A7-AE6E-DEDD6C706BB3}"/>
          </ac:picMkLst>
        </pc:picChg>
        <pc:picChg chg="del">
          <ac:chgData name="Barbara Santelices Perez" userId="S::bsantelices@fundacionilumina.cl::864dae4a-5c11-4810-b358-c99e2157792a" providerId="AD" clId="Web-{5C67023D-3D99-3A4A-237C-5E91C8A6FBCD}" dt="2020-04-07T21:10:21.063" v="27"/>
          <ac:picMkLst>
            <pc:docMk/>
            <pc:sldMk cId="318979355" sldId="327"/>
            <ac:picMk id="77" creationId="{24F266AD-725B-4A9D-B448-4C000F95CB47}"/>
          </ac:picMkLst>
        </pc:picChg>
        <pc:picChg chg="add del">
          <ac:chgData name="Barbara Santelices Perez" userId="S::bsantelices@fundacionilumina.cl::864dae4a-5c11-4810-b358-c99e2157792a" providerId="AD" clId="Web-{5C67023D-3D99-3A4A-237C-5E91C8A6FBCD}" dt="2020-04-07T21:11:16.987" v="30"/>
          <ac:picMkLst>
            <pc:docMk/>
            <pc:sldMk cId="318979355" sldId="327"/>
            <ac:picMk id="82" creationId="{6D104383-AD7E-45AE-BEBC-A74A7E3364DB}"/>
          </ac:picMkLst>
        </pc:picChg>
        <pc:picChg chg="add">
          <ac:chgData name="Barbara Santelices Perez" userId="S::bsantelices@fundacionilumina.cl::864dae4a-5c11-4810-b358-c99e2157792a" providerId="AD" clId="Web-{5C67023D-3D99-3A4A-237C-5E91C8A6FBCD}" dt="2020-04-07T21:11:16.987" v="30"/>
          <ac:picMkLst>
            <pc:docMk/>
            <pc:sldMk cId="318979355" sldId="327"/>
            <ac:picMk id="89" creationId="{24F266AD-725B-4A9D-B448-4C000F95CB47}"/>
          </ac:picMkLst>
        </pc:picChg>
      </pc:sldChg>
      <pc:sldChg chg="addSp modSp add ord replId">
        <pc:chgData name="Barbara Santelices Perez" userId="S::bsantelices@fundacionilumina.cl::864dae4a-5c11-4810-b358-c99e2157792a" providerId="AD" clId="Web-{5C67023D-3D99-3A4A-237C-5E91C8A6FBCD}" dt="2020-04-07T21:44:37.875" v="448" actId="20577"/>
        <pc:sldMkLst>
          <pc:docMk/>
          <pc:sldMk cId="1070325928" sldId="328"/>
        </pc:sldMkLst>
        <pc:spChg chg="add mod">
          <ac:chgData name="Barbara Santelices Perez" userId="S::bsantelices@fundacionilumina.cl::864dae4a-5c11-4810-b358-c99e2157792a" providerId="AD" clId="Web-{5C67023D-3D99-3A4A-237C-5E91C8A6FBCD}" dt="2020-04-07T21:44:37.875" v="448" actId="20577"/>
          <ac:spMkLst>
            <pc:docMk/>
            <pc:sldMk cId="1070325928" sldId="328"/>
            <ac:spMk id="3" creationId="{BD8C6163-6B8A-4C9D-A770-8CF20E048A84}"/>
          </ac:spMkLst>
        </pc:spChg>
        <pc:spChg chg="mod">
          <ac:chgData name="Barbara Santelices Perez" userId="S::bsantelices@fundacionilumina.cl::864dae4a-5c11-4810-b358-c99e2157792a" providerId="AD" clId="Web-{5C67023D-3D99-3A4A-237C-5E91C8A6FBCD}" dt="2020-04-07T21:41:17.850" v="403" actId="20577"/>
          <ac:spMkLst>
            <pc:docMk/>
            <pc:sldMk cId="1070325928" sldId="328"/>
            <ac:spMk id="6" creationId="{F92F3885-CDFC-0546-B1C5-BBEFB47E4526}"/>
          </ac:spMkLst>
        </pc:spChg>
      </pc:sldChg>
      <pc:sldChg chg="add del replId">
        <pc:chgData name="Barbara Santelices Perez" userId="S::bsantelices@fundacionilumina.cl::864dae4a-5c11-4810-b358-c99e2157792a" providerId="AD" clId="Web-{5C67023D-3D99-3A4A-237C-5E91C8A6FBCD}" dt="2020-04-07T21:09:47.374" v="24"/>
        <pc:sldMkLst>
          <pc:docMk/>
          <pc:sldMk cId="1751666150" sldId="328"/>
        </pc:sldMkLst>
      </pc:sldChg>
      <pc:sldChg chg="addSp delSp modSp add del ord replId">
        <pc:chgData name="Barbara Santelices Perez" userId="S::bsantelices@fundacionilumina.cl::864dae4a-5c11-4810-b358-c99e2157792a" providerId="AD" clId="Web-{5C67023D-3D99-3A4A-237C-5E91C8A6FBCD}" dt="2020-04-07T21:29:07.489" v="377"/>
        <pc:sldMkLst>
          <pc:docMk/>
          <pc:sldMk cId="1109351685" sldId="329"/>
        </pc:sldMkLst>
        <pc:picChg chg="add del mod">
          <ac:chgData name="Barbara Santelices Perez" userId="S::bsantelices@fundacionilumina.cl::864dae4a-5c11-4810-b358-c99e2157792a" providerId="AD" clId="Web-{5C67023D-3D99-3A4A-237C-5E91C8A6FBCD}" dt="2020-04-07T21:19:22.197" v="353"/>
          <ac:picMkLst>
            <pc:docMk/>
            <pc:sldMk cId="1109351685" sldId="329"/>
            <ac:picMk id="3" creationId="{F1A9DC3F-904F-4639-86AC-90CCEA11FF7D}"/>
          </ac:picMkLst>
        </pc:picChg>
      </pc:sldChg>
      <pc:sldChg chg="delSp add del replId">
        <pc:chgData name="Barbara Santelices Perez" userId="S::bsantelices@fundacionilumina.cl::864dae4a-5c11-4810-b358-c99e2157792a" providerId="AD" clId="Web-{5C67023D-3D99-3A4A-237C-5E91C8A6FBCD}" dt="2020-04-07T21:46:39.443" v="462"/>
        <pc:sldMkLst>
          <pc:docMk/>
          <pc:sldMk cId="382040393" sldId="330"/>
        </pc:sldMkLst>
        <pc:picChg chg="del">
          <ac:chgData name="Barbara Santelices Perez" userId="S::bsantelices@fundacionilumina.cl::864dae4a-5c11-4810-b358-c99e2157792a" providerId="AD" clId="Web-{5C67023D-3D99-3A4A-237C-5E91C8A6FBCD}" dt="2020-04-07T21:31:42.996" v="389"/>
          <ac:picMkLst>
            <pc:docMk/>
            <pc:sldMk cId="382040393" sldId="330"/>
            <ac:picMk id="2" creationId="{BC803CED-93DF-4F43-9B5C-96A1B7B2C672}"/>
          </ac:picMkLst>
        </pc:picChg>
      </pc:sldChg>
      <pc:sldChg chg="addSp delSp modSp add del ord replId">
        <pc:chgData name="Barbara Santelices Perez" userId="S::bsantelices@fundacionilumina.cl::864dae4a-5c11-4810-b358-c99e2157792a" providerId="AD" clId="Web-{5C67023D-3D99-3A4A-237C-5E91C8A6FBCD}" dt="2020-04-07T21:45:37.643" v="456"/>
        <pc:sldMkLst>
          <pc:docMk/>
          <pc:sldMk cId="45005830" sldId="331"/>
        </pc:sldMkLst>
        <pc:spChg chg="mod">
          <ac:chgData name="Barbara Santelices Perez" userId="S::bsantelices@fundacionilumina.cl::864dae4a-5c11-4810-b358-c99e2157792a" providerId="AD" clId="Web-{5C67023D-3D99-3A4A-237C-5E91C8A6FBCD}" dt="2020-04-07T21:45:35.159" v="453" actId="20577"/>
          <ac:spMkLst>
            <pc:docMk/>
            <pc:sldMk cId="45005830" sldId="331"/>
            <ac:spMk id="5" creationId="{CE0EAAA5-A3E2-4478-92A5-4E243E452443}"/>
          </ac:spMkLst>
        </pc:spChg>
        <pc:picChg chg="add del mod">
          <ac:chgData name="Barbara Santelices Perez" userId="S::bsantelices@fundacionilumina.cl::864dae4a-5c11-4810-b358-c99e2157792a" providerId="AD" clId="Web-{5C67023D-3D99-3A4A-237C-5E91C8A6FBCD}" dt="2020-04-07T21:39:34.705" v="399"/>
          <ac:picMkLst>
            <pc:docMk/>
            <pc:sldMk cId="45005830" sldId="331"/>
            <ac:picMk id="2" creationId="{D76D1919-738A-448F-B863-5F6A75118CA6}"/>
          </ac:picMkLst>
        </pc:picChg>
        <pc:picChg chg="del">
          <ac:chgData name="Barbara Santelices Perez" userId="S::bsantelices@fundacionilumina.cl::864dae4a-5c11-4810-b358-c99e2157792a" providerId="AD" clId="Web-{5C67023D-3D99-3A4A-237C-5E91C8A6FBCD}" dt="2020-04-07T21:34:27.925" v="396"/>
          <ac:picMkLst>
            <pc:docMk/>
            <pc:sldMk cId="45005830" sldId="331"/>
            <ac:picMk id="3" creationId="{78B7B1B1-1A79-4979-B6B6-A70B00A01A8B}"/>
          </ac:picMkLst>
        </pc:picChg>
      </pc:sldChg>
      <pc:sldChg chg="add del replId">
        <pc:chgData name="Barbara Santelices Perez" userId="S::bsantelices@fundacionilumina.cl::864dae4a-5c11-4810-b358-c99e2157792a" providerId="AD" clId="Web-{5C67023D-3D99-3A4A-237C-5E91C8A6FBCD}" dt="2020-04-07T21:45:18.752" v="451"/>
        <pc:sldMkLst>
          <pc:docMk/>
          <pc:sldMk cId="946264580" sldId="332"/>
        </pc:sldMkLst>
      </pc:sldChg>
      <pc:sldChg chg="add del replId">
        <pc:chgData name="Barbara Santelices Perez" userId="S::bsantelices@fundacionilumina.cl::864dae4a-5c11-4810-b358-c99e2157792a" providerId="AD" clId="Web-{5C67023D-3D99-3A4A-237C-5E91C8A6FBCD}" dt="2020-04-07T21:45:23.924" v="452"/>
        <pc:sldMkLst>
          <pc:docMk/>
          <pc:sldMk cId="52604338" sldId="333"/>
        </pc:sldMkLst>
      </pc:sldChg>
    </pc:docChg>
  </pc:docChgLst>
  <pc:docChgLst>
    <pc:chgData name="Barbara Santelices Perez" userId="S::bsantelices@fundacionilumina.cl::864dae4a-5c11-4810-b358-c99e2157792a" providerId="AD" clId="Web-{CCE34A61-5097-C87D-D3B2-21840D07F348}"/>
    <pc:docChg chg="modSld">
      <pc:chgData name="Barbara Santelices Perez" userId="S::bsantelices@fundacionilumina.cl::864dae4a-5c11-4810-b358-c99e2157792a" providerId="AD" clId="Web-{CCE34A61-5097-C87D-D3B2-21840D07F348}" dt="2020-04-08T19:17:07.584" v="181"/>
      <pc:docMkLst>
        <pc:docMk/>
      </pc:docMkLst>
      <pc:sldChg chg="modNotes">
        <pc:chgData name="Barbara Santelices Perez" userId="S::bsantelices@fundacionilumina.cl::864dae4a-5c11-4810-b358-c99e2157792a" providerId="AD" clId="Web-{CCE34A61-5097-C87D-D3B2-21840D07F348}" dt="2020-04-08T19:17:07.584" v="181"/>
        <pc:sldMkLst>
          <pc:docMk/>
          <pc:sldMk cId="2789371099" sldId="259"/>
        </pc:sldMkLst>
      </pc:sldChg>
      <pc:sldChg chg="modNotes">
        <pc:chgData name="Barbara Santelices Perez" userId="S::bsantelices@fundacionilumina.cl::864dae4a-5c11-4810-b358-c99e2157792a" providerId="AD" clId="Web-{CCE34A61-5097-C87D-D3B2-21840D07F348}" dt="2020-04-08T19:08:00.434" v="67"/>
        <pc:sldMkLst>
          <pc:docMk/>
          <pc:sldMk cId="3696138738" sldId="266"/>
        </pc:sldMkLst>
      </pc:sldChg>
      <pc:sldChg chg="modNotes">
        <pc:chgData name="Barbara Santelices Perez" userId="S::bsantelices@fundacionilumina.cl::864dae4a-5c11-4810-b358-c99e2157792a" providerId="AD" clId="Web-{CCE34A61-5097-C87D-D3B2-21840D07F348}" dt="2020-04-08T19:00:45.476" v="9"/>
        <pc:sldMkLst>
          <pc:docMk/>
          <pc:sldMk cId="3575456665" sldId="284"/>
        </pc:sldMkLst>
      </pc:sldChg>
      <pc:sldChg chg="modSp">
        <pc:chgData name="Barbara Santelices Perez" userId="S::bsantelices@fundacionilumina.cl::864dae4a-5c11-4810-b358-c99e2157792a" providerId="AD" clId="Web-{CCE34A61-5097-C87D-D3B2-21840D07F348}" dt="2020-04-08T19:05:07.128" v="23" actId="20577"/>
        <pc:sldMkLst>
          <pc:docMk/>
          <pc:sldMk cId="1092081261" sldId="300"/>
        </pc:sldMkLst>
        <pc:spChg chg="mod">
          <ac:chgData name="Barbara Santelices Perez" userId="S::bsantelices@fundacionilumina.cl::864dae4a-5c11-4810-b358-c99e2157792a" providerId="AD" clId="Web-{CCE34A61-5097-C87D-D3B2-21840D07F348}" dt="2020-04-08T19:05:07.128" v="23" actId="20577"/>
          <ac:spMkLst>
            <pc:docMk/>
            <pc:sldMk cId="1092081261" sldId="300"/>
            <ac:spMk id="2" creationId="{0EFF71A2-9AA2-C541-9CD0-222BD6044947}"/>
          </ac:spMkLst>
        </pc:spChg>
      </pc:sldChg>
      <pc:sldChg chg="modSp">
        <pc:chgData name="Barbara Santelices Perez" userId="S::bsantelices@fundacionilumina.cl::864dae4a-5c11-4810-b358-c99e2157792a" providerId="AD" clId="Web-{CCE34A61-5097-C87D-D3B2-21840D07F348}" dt="2020-04-08T19:06:35.679" v="35" actId="20577"/>
        <pc:sldMkLst>
          <pc:docMk/>
          <pc:sldMk cId="167465127" sldId="301"/>
        </pc:sldMkLst>
        <pc:spChg chg="mod">
          <ac:chgData name="Barbara Santelices Perez" userId="S::bsantelices@fundacionilumina.cl::864dae4a-5c11-4810-b358-c99e2157792a" providerId="AD" clId="Web-{CCE34A61-5097-C87D-D3B2-21840D07F348}" dt="2020-04-08T19:06:35.679" v="35" actId="20577"/>
          <ac:spMkLst>
            <pc:docMk/>
            <pc:sldMk cId="167465127" sldId="301"/>
            <ac:spMk id="2" creationId="{0EFF71A2-9AA2-C541-9CD0-222BD6044947}"/>
          </ac:spMkLst>
        </pc:spChg>
      </pc:sldChg>
      <pc:sldChg chg="modSp modNotes">
        <pc:chgData name="Barbara Santelices Perez" userId="S::bsantelices@fundacionilumina.cl::864dae4a-5c11-4810-b358-c99e2157792a" providerId="AD" clId="Web-{CCE34A61-5097-C87D-D3B2-21840D07F348}" dt="2020-04-08T19:10:45.597" v="110"/>
        <pc:sldMkLst>
          <pc:docMk/>
          <pc:sldMk cId="1417354080" sldId="302"/>
        </pc:sldMkLst>
        <pc:spChg chg="mod">
          <ac:chgData name="Barbara Santelices Perez" userId="S::bsantelices@fundacionilumina.cl::864dae4a-5c11-4810-b358-c99e2157792a" providerId="AD" clId="Web-{CCE34A61-5097-C87D-D3B2-21840D07F348}" dt="2020-04-08T19:10:16.674" v="89" actId="20577"/>
          <ac:spMkLst>
            <pc:docMk/>
            <pc:sldMk cId="1417354080" sldId="302"/>
            <ac:spMk id="2" creationId="{0EFF71A2-9AA2-C541-9CD0-222BD6044947}"/>
          </ac:spMkLst>
        </pc:spChg>
      </pc:sldChg>
      <pc:sldChg chg="modSp">
        <pc:chgData name="Barbara Santelices Perez" userId="S::bsantelices@fundacionilumina.cl::864dae4a-5c11-4810-b358-c99e2157792a" providerId="AD" clId="Web-{CCE34A61-5097-C87D-D3B2-21840D07F348}" dt="2020-04-08T19:09:24.032" v="76" actId="20577"/>
        <pc:sldMkLst>
          <pc:docMk/>
          <pc:sldMk cId="3100087704" sldId="322"/>
        </pc:sldMkLst>
        <pc:spChg chg="mod">
          <ac:chgData name="Barbara Santelices Perez" userId="S::bsantelices@fundacionilumina.cl::864dae4a-5c11-4810-b358-c99e2157792a" providerId="AD" clId="Web-{CCE34A61-5097-C87D-D3B2-21840D07F348}" dt="2020-04-08T19:09:24.032" v="76" actId="20577"/>
          <ac:spMkLst>
            <pc:docMk/>
            <pc:sldMk cId="3100087704" sldId="322"/>
            <ac:spMk id="6" creationId="{F92F3885-CDFC-0546-B1C5-BBEFB47E4526}"/>
          </ac:spMkLst>
        </pc:spChg>
      </pc:sldChg>
      <pc:sldChg chg="modSp">
        <pc:chgData name="Barbara Santelices Perez" userId="S::bsantelices@fundacionilumina.cl::864dae4a-5c11-4810-b358-c99e2157792a" providerId="AD" clId="Web-{CCE34A61-5097-C87D-D3B2-21840D07F348}" dt="2020-04-08T19:04:11.657" v="12" actId="20577"/>
        <pc:sldMkLst>
          <pc:docMk/>
          <pc:sldMk cId="1070325928" sldId="328"/>
        </pc:sldMkLst>
        <pc:spChg chg="mod">
          <ac:chgData name="Barbara Santelices Perez" userId="S::bsantelices@fundacionilumina.cl::864dae4a-5c11-4810-b358-c99e2157792a" providerId="AD" clId="Web-{CCE34A61-5097-C87D-D3B2-21840D07F348}" dt="2020-04-08T19:04:11.657" v="12" actId="20577"/>
          <ac:spMkLst>
            <pc:docMk/>
            <pc:sldMk cId="1070325928" sldId="328"/>
            <ac:spMk id="3" creationId="{BD8C6163-6B8A-4C9D-A770-8CF20E048A84}"/>
          </ac:spMkLst>
        </pc:spChg>
      </pc:sldChg>
      <pc:sldChg chg="modSp modNotes">
        <pc:chgData name="Barbara Santelices Perez" userId="S::bsantelices@fundacionilumina.cl::864dae4a-5c11-4810-b358-c99e2157792a" providerId="AD" clId="Web-{CCE34A61-5097-C87D-D3B2-21840D07F348}" dt="2020-04-08T19:12:17.913" v="125"/>
        <pc:sldMkLst>
          <pc:docMk/>
          <pc:sldMk cId="368572185" sldId="329"/>
        </pc:sldMkLst>
        <pc:spChg chg="mod">
          <ac:chgData name="Barbara Santelices Perez" userId="S::bsantelices@fundacionilumina.cl::864dae4a-5c11-4810-b358-c99e2157792a" providerId="AD" clId="Web-{CCE34A61-5097-C87D-D3B2-21840D07F348}" dt="2020-04-08T19:11:52.209" v="117" actId="20577"/>
          <ac:spMkLst>
            <pc:docMk/>
            <pc:sldMk cId="368572185" sldId="329"/>
            <ac:spMk id="6" creationId="{F92F3885-CDFC-0546-B1C5-BBEFB47E4526}"/>
          </ac:spMkLst>
        </pc:spChg>
      </pc:sldChg>
      <pc:sldChg chg="modNotes">
        <pc:chgData name="Barbara Santelices Perez" userId="S::bsantelices@fundacionilumina.cl::864dae4a-5c11-4810-b358-c99e2157792a" providerId="AD" clId="Web-{CCE34A61-5097-C87D-D3B2-21840D07F348}" dt="2020-04-08T19:15:57.986" v="143"/>
        <pc:sldMkLst>
          <pc:docMk/>
          <pc:sldMk cId="2035331090" sldId="331"/>
        </pc:sldMkLst>
      </pc:sldChg>
    </pc:docChg>
  </pc:docChgLst>
  <pc:docChgLst>
    <pc:chgData name="Barbara Santelices Perez" userId="S::bsantelices@fundacionilumina.cl::864dae4a-5c11-4810-b358-c99e2157792a" providerId="AD" clId="Web-{FF4EECCD-E1E0-6968-D4F1-AA594C588541}"/>
    <pc:docChg chg="addSld delSld modSld">
      <pc:chgData name="Barbara Santelices Perez" userId="S::bsantelices@fundacionilumina.cl::864dae4a-5c11-4810-b358-c99e2157792a" providerId="AD" clId="Web-{FF4EECCD-E1E0-6968-D4F1-AA594C588541}" dt="2020-04-08T17:34:39.336" v="1897"/>
      <pc:docMkLst>
        <pc:docMk/>
      </pc:docMkLst>
      <pc:sldChg chg="modNotes">
        <pc:chgData name="Barbara Santelices Perez" userId="S::bsantelices@fundacionilumina.cl::864dae4a-5c11-4810-b358-c99e2157792a" providerId="AD" clId="Web-{FF4EECCD-E1E0-6968-D4F1-AA594C588541}" dt="2020-04-08T17:17:55.885" v="1558"/>
        <pc:sldMkLst>
          <pc:docMk/>
          <pc:sldMk cId="3631541347" sldId="256"/>
        </pc:sldMkLst>
      </pc:sldChg>
      <pc:sldChg chg="modNotes">
        <pc:chgData name="Barbara Santelices Perez" userId="S::bsantelices@fundacionilumina.cl::864dae4a-5c11-4810-b358-c99e2157792a" providerId="AD" clId="Web-{FF4EECCD-E1E0-6968-D4F1-AA594C588541}" dt="2020-04-08T17:30:10.933" v="1744"/>
        <pc:sldMkLst>
          <pc:docMk/>
          <pc:sldMk cId="2789371099" sldId="259"/>
        </pc:sldMkLst>
      </pc:sldChg>
      <pc:sldChg chg="delSp modSp delAnim modNotes">
        <pc:chgData name="Barbara Santelices Perez" userId="S::bsantelices@fundacionilumina.cl::864dae4a-5c11-4810-b358-c99e2157792a" providerId="AD" clId="Web-{FF4EECCD-E1E0-6968-D4F1-AA594C588541}" dt="2020-04-08T17:25:59.625" v="1583"/>
        <pc:sldMkLst>
          <pc:docMk/>
          <pc:sldMk cId="3696138738" sldId="266"/>
        </pc:sldMkLst>
        <pc:spChg chg="mod">
          <ac:chgData name="Barbara Santelices Perez" userId="S::bsantelices@fundacionilumina.cl::864dae4a-5c11-4810-b358-c99e2157792a" providerId="AD" clId="Web-{FF4EECCD-E1E0-6968-D4F1-AA594C588541}" dt="2020-04-08T16:23:43.506" v="159" actId="14100"/>
          <ac:spMkLst>
            <pc:docMk/>
            <pc:sldMk cId="3696138738" sldId="266"/>
            <ac:spMk id="5" creationId="{077F5214-E097-4BE2-AD97-33B353B70752}"/>
          </ac:spMkLst>
        </pc:spChg>
        <pc:spChg chg="del mod">
          <ac:chgData name="Barbara Santelices Perez" userId="S::bsantelices@fundacionilumina.cl::864dae4a-5c11-4810-b358-c99e2157792a" providerId="AD" clId="Web-{FF4EECCD-E1E0-6968-D4F1-AA594C588541}" dt="2020-04-08T16:23:39.100" v="158"/>
          <ac:spMkLst>
            <pc:docMk/>
            <pc:sldMk cId="3696138738" sldId="266"/>
            <ac:spMk id="8" creationId="{2113477D-4502-D746-A116-E36809E2E149}"/>
          </ac:spMkLst>
        </pc:spChg>
      </pc:sldChg>
      <pc:sldChg chg="modNotes">
        <pc:chgData name="Barbara Santelices Perez" userId="S::bsantelices@fundacionilumina.cl::864dae4a-5c11-4810-b358-c99e2157792a" providerId="AD" clId="Web-{FF4EECCD-E1E0-6968-D4F1-AA594C588541}" dt="2020-04-08T17:34:00.381" v="1889"/>
        <pc:sldMkLst>
          <pc:docMk/>
          <pc:sldMk cId="1935094822" sldId="272"/>
        </pc:sldMkLst>
      </pc:sldChg>
      <pc:sldChg chg="modNotes">
        <pc:chgData name="Barbara Santelices Perez" userId="S::bsantelices@fundacionilumina.cl::864dae4a-5c11-4810-b358-c99e2157792a" providerId="AD" clId="Web-{FF4EECCD-E1E0-6968-D4F1-AA594C588541}" dt="2020-04-08T17:34:17.195" v="1894"/>
        <pc:sldMkLst>
          <pc:docMk/>
          <pc:sldMk cId="2883799650" sldId="274"/>
        </pc:sldMkLst>
      </pc:sldChg>
      <pc:sldChg chg="addSp delSp modSp modNotes">
        <pc:chgData name="Barbara Santelices Perez" userId="S::bsantelices@fundacionilumina.cl::864dae4a-5c11-4810-b358-c99e2157792a" providerId="AD" clId="Web-{FF4EECCD-E1E0-6968-D4F1-AA594C588541}" dt="2020-04-08T17:34:39.336" v="1897"/>
        <pc:sldMkLst>
          <pc:docMk/>
          <pc:sldMk cId="3575456665" sldId="284"/>
        </pc:sldMkLst>
        <pc:spChg chg="mod">
          <ac:chgData name="Barbara Santelices Perez" userId="S::bsantelices@fundacionilumina.cl::864dae4a-5c11-4810-b358-c99e2157792a" providerId="AD" clId="Web-{FF4EECCD-E1E0-6968-D4F1-AA594C588541}" dt="2020-04-08T17:16:11.443" v="1498" actId="20577"/>
          <ac:spMkLst>
            <pc:docMk/>
            <pc:sldMk cId="3575456665" sldId="284"/>
            <ac:spMk id="2" creationId="{C84FDDCB-E465-41B3-A2AA-3578AEA5B98D}"/>
          </ac:spMkLst>
        </pc:spChg>
        <pc:spChg chg="add del mod">
          <ac:chgData name="Barbara Santelices Perez" userId="S::bsantelices@fundacionilumina.cl::864dae4a-5c11-4810-b358-c99e2157792a" providerId="AD" clId="Web-{FF4EECCD-E1E0-6968-D4F1-AA594C588541}" dt="2020-04-08T16:05:26.488" v="38"/>
          <ac:spMkLst>
            <pc:docMk/>
            <pc:sldMk cId="3575456665" sldId="284"/>
            <ac:spMk id="3" creationId="{98EE72CB-76E9-4F70-B639-68AC052C4583}"/>
          </ac:spMkLst>
        </pc:spChg>
      </pc:sldChg>
      <pc:sldChg chg="modSp modNotes">
        <pc:chgData name="Barbara Santelices Perez" userId="S::bsantelices@fundacionilumina.cl::864dae4a-5c11-4810-b358-c99e2157792a" providerId="AD" clId="Web-{FF4EECCD-E1E0-6968-D4F1-AA594C588541}" dt="2020-04-08T17:18:05.917" v="1560"/>
        <pc:sldMkLst>
          <pc:docMk/>
          <pc:sldMk cId="1092081261" sldId="300"/>
        </pc:sldMkLst>
        <pc:spChg chg="mod">
          <ac:chgData name="Barbara Santelices Perez" userId="S::bsantelices@fundacionilumina.cl::864dae4a-5c11-4810-b358-c99e2157792a" providerId="AD" clId="Web-{FF4EECCD-E1E0-6968-D4F1-AA594C588541}" dt="2020-04-08T16:21:21.296" v="145" actId="20577"/>
          <ac:spMkLst>
            <pc:docMk/>
            <pc:sldMk cId="1092081261" sldId="300"/>
            <ac:spMk id="2" creationId="{0EFF71A2-9AA2-C541-9CD0-222BD6044947}"/>
          </ac:spMkLst>
        </pc:spChg>
      </pc:sldChg>
      <pc:sldChg chg="modNotes">
        <pc:chgData name="Barbara Santelices Perez" userId="S::bsantelices@fundacionilumina.cl::864dae4a-5c11-4810-b358-c99e2157792a" providerId="AD" clId="Web-{FF4EECCD-E1E0-6968-D4F1-AA594C588541}" dt="2020-04-08T17:19:12.154" v="1577"/>
        <pc:sldMkLst>
          <pc:docMk/>
          <pc:sldMk cId="167465127" sldId="301"/>
        </pc:sldMkLst>
      </pc:sldChg>
      <pc:sldChg chg="modNotes">
        <pc:chgData name="Barbara Santelices Perez" userId="S::bsantelices@fundacionilumina.cl::864dae4a-5c11-4810-b358-c99e2157792a" providerId="AD" clId="Web-{FF4EECCD-E1E0-6968-D4F1-AA594C588541}" dt="2020-04-08T17:27:05.706" v="1626"/>
        <pc:sldMkLst>
          <pc:docMk/>
          <pc:sldMk cId="1417354080" sldId="302"/>
        </pc:sldMkLst>
      </pc:sldChg>
      <pc:sldChg chg="modNotes">
        <pc:chgData name="Barbara Santelices Perez" userId="S::bsantelices@fundacionilumina.cl::864dae4a-5c11-4810-b358-c99e2157792a" providerId="AD" clId="Web-{FF4EECCD-E1E0-6968-D4F1-AA594C588541}" dt="2020-04-08T17:26:09.876" v="1587"/>
        <pc:sldMkLst>
          <pc:docMk/>
          <pc:sldMk cId="3100087704" sldId="322"/>
        </pc:sldMkLst>
      </pc:sldChg>
      <pc:sldChg chg="modSp modNotes">
        <pc:chgData name="Barbara Santelices Perez" userId="S::bsantelices@fundacionilumina.cl::864dae4a-5c11-4810-b358-c99e2157792a" providerId="AD" clId="Web-{FF4EECCD-E1E0-6968-D4F1-AA594C588541}" dt="2020-04-08T17:18:41.793" v="1570"/>
        <pc:sldMkLst>
          <pc:docMk/>
          <pc:sldMk cId="847467191" sldId="326"/>
        </pc:sldMkLst>
        <pc:spChg chg="mod">
          <ac:chgData name="Barbara Santelices Perez" userId="S::bsantelices@fundacionilumina.cl::864dae4a-5c11-4810-b358-c99e2157792a" providerId="AD" clId="Web-{FF4EECCD-E1E0-6968-D4F1-AA594C588541}" dt="2020-04-08T16:23:25.974" v="155" actId="20577"/>
          <ac:spMkLst>
            <pc:docMk/>
            <pc:sldMk cId="847467191" sldId="326"/>
            <ac:spMk id="23" creationId="{6E9FA0F6-C396-4D3A-813A-E6C0F882916F}"/>
          </ac:spMkLst>
        </pc:spChg>
      </pc:sldChg>
      <pc:sldChg chg="modNotes">
        <pc:chgData name="Barbara Santelices Perez" userId="S::bsantelices@fundacionilumina.cl::864dae4a-5c11-4810-b358-c99e2157792a" providerId="AD" clId="Web-{FF4EECCD-E1E0-6968-D4F1-AA594C588541}" dt="2020-04-08T17:19:00.372" v="1575"/>
        <pc:sldMkLst>
          <pc:docMk/>
          <pc:sldMk cId="318979355" sldId="327"/>
        </pc:sldMkLst>
      </pc:sldChg>
      <pc:sldChg chg="modNotes">
        <pc:chgData name="Barbara Santelices Perez" userId="S::bsantelices@fundacionilumina.cl::864dae4a-5c11-4810-b358-c99e2157792a" providerId="AD" clId="Web-{FF4EECCD-E1E0-6968-D4F1-AA594C588541}" dt="2020-04-08T17:17:36.947" v="1552"/>
        <pc:sldMkLst>
          <pc:docMk/>
          <pc:sldMk cId="1070325928" sldId="328"/>
        </pc:sldMkLst>
      </pc:sldChg>
      <pc:sldChg chg="modSp modNotes">
        <pc:chgData name="Barbara Santelices Perez" userId="S::bsantelices@fundacionilumina.cl::864dae4a-5c11-4810-b358-c99e2157792a" providerId="AD" clId="Web-{FF4EECCD-E1E0-6968-D4F1-AA594C588541}" dt="2020-04-08T17:28:27.398" v="1681"/>
        <pc:sldMkLst>
          <pc:docMk/>
          <pc:sldMk cId="368572185" sldId="329"/>
        </pc:sldMkLst>
        <pc:spChg chg="mod">
          <ac:chgData name="Barbara Santelices Perez" userId="S::bsantelices@fundacionilumina.cl::864dae4a-5c11-4810-b358-c99e2157792a" providerId="AD" clId="Web-{FF4EECCD-E1E0-6968-D4F1-AA594C588541}" dt="2020-04-08T17:27:35.239" v="1639" actId="20577"/>
          <ac:spMkLst>
            <pc:docMk/>
            <pc:sldMk cId="368572185" sldId="329"/>
            <ac:spMk id="6" creationId="{F92F3885-CDFC-0546-B1C5-BBEFB47E4526}"/>
          </ac:spMkLst>
        </pc:spChg>
      </pc:sldChg>
      <pc:sldChg chg="modSp modNotes">
        <pc:chgData name="Barbara Santelices Perez" userId="S::bsantelices@fundacionilumina.cl::864dae4a-5c11-4810-b358-c99e2157792a" providerId="AD" clId="Web-{FF4EECCD-E1E0-6968-D4F1-AA594C588541}" dt="2020-04-08T17:28:48.711" v="1689"/>
        <pc:sldMkLst>
          <pc:docMk/>
          <pc:sldMk cId="2035331090" sldId="331"/>
        </pc:sldMkLst>
        <pc:spChg chg="mod">
          <ac:chgData name="Barbara Santelices Perez" userId="S::bsantelices@fundacionilumina.cl::864dae4a-5c11-4810-b358-c99e2157792a" providerId="AD" clId="Web-{FF4EECCD-E1E0-6968-D4F1-AA594C588541}" dt="2020-04-08T16:41:15.084" v="706" actId="20577"/>
          <ac:spMkLst>
            <pc:docMk/>
            <pc:sldMk cId="2035331090" sldId="331"/>
            <ac:spMk id="3" creationId="{A2C4E00D-7FAC-4656-8804-BAB4E0E21850}"/>
          </ac:spMkLst>
        </pc:spChg>
      </pc:sldChg>
      <pc:sldChg chg="modNotes">
        <pc:chgData name="Barbara Santelices Perez" userId="S::bsantelices@fundacionilumina.cl::864dae4a-5c11-4810-b358-c99e2157792a" providerId="AD" clId="Web-{FF4EECCD-E1E0-6968-D4F1-AA594C588541}" dt="2020-04-08T17:30:31.700" v="1772"/>
        <pc:sldMkLst>
          <pc:docMk/>
          <pc:sldMk cId="4242722651" sldId="332"/>
        </pc:sldMkLst>
      </pc:sldChg>
      <pc:sldChg chg="modNotes">
        <pc:chgData name="Barbara Santelices Perez" userId="S::bsantelices@fundacionilumina.cl::864dae4a-5c11-4810-b358-c99e2157792a" providerId="AD" clId="Web-{FF4EECCD-E1E0-6968-D4F1-AA594C588541}" dt="2020-04-08T17:34:21.352" v="1895"/>
        <pc:sldMkLst>
          <pc:docMk/>
          <pc:sldMk cId="374269314" sldId="333"/>
        </pc:sldMkLst>
      </pc:sldChg>
      <pc:sldChg chg="modSp del">
        <pc:chgData name="Barbara Santelices Perez" userId="S::bsantelices@fundacionilumina.cl::864dae4a-5c11-4810-b358-c99e2157792a" providerId="AD" clId="Web-{FF4EECCD-E1E0-6968-D4F1-AA594C588541}" dt="2020-04-08T17:14:31.095" v="1435"/>
        <pc:sldMkLst>
          <pc:docMk/>
          <pc:sldMk cId="813302817" sldId="334"/>
        </pc:sldMkLst>
        <pc:spChg chg="mod">
          <ac:chgData name="Barbara Santelices Perez" userId="S::bsantelices@fundacionilumina.cl::864dae4a-5c11-4810-b358-c99e2157792a" providerId="AD" clId="Web-{FF4EECCD-E1E0-6968-D4F1-AA594C588541}" dt="2020-04-08T17:14:26.094" v="1433" actId="20577"/>
          <ac:spMkLst>
            <pc:docMk/>
            <pc:sldMk cId="813302817" sldId="334"/>
            <ac:spMk id="3" creationId="{A2C4E00D-7FAC-4656-8804-BAB4E0E21850}"/>
          </ac:spMkLst>
        </pc:spChg>
      </pc:sldChg>
      <pc:sldChg chg="modSp del">
        <pc:chgData name="Barbara Santelices Perez" userId="S::bsantelices@fundacionilumina.cl::864dae4a-5c11-4810-b358-c99e2157792a" providerId="AD" clId="Web-{FF4EECCD-E1E0-6968-D4F1-AA594C588541}" dt="2020-04-08T16:14:03.042" v="100"/>
        <pc:sldMkLst>
          <pc:docMk/>
          <pc:sldMk cId="2598258907" sldId="335"/>
        </pc:sldMkLst>
        <pc:spChg chg="mod">
          <ac:chgData name="Barbara Santelices Perez" userId="S::bsantelices@fundacionilumina.cl::864dae4a-5c11-4810-b358-c99e2157792a" providerId="AD" clId="Web-{FF4EECCD-E1E0-6968-D4F1-AA594C588541}" dt="2020-04-08T16:02:26.543" v="0" actId="20577"/>
          <ac:spMkLst>
            <pc:docMk/>
            <pc:sldMk cId="2598258907" sldId="335"/>
            <ac:spMk id="2" creationId="{0EFF71A2-9AA2-C541-9CD0-222BD6044947}"/>
          </ac:spMkLst>
        </pc:spChg>
      </pc:sldChg>
      <pc:sldChg chg="modSp add del replId">
        <pc:chgData name="Barbara Santelices Perez" userId="S::bsantelices@fundacionilumina.cl::864dae4a-5c11-4810-b358-c99e2157792a" providerId="AD" clId="Web-{FF4EECCD-E1E0-6968-D4F1-AA594C588541}" dt="2020-04-08T17:14:28.251" v="1434"/>
        <pc:sldMkLst>
          <pc:docMk/>
          <pc:sldMk cId="3042511713" sldId="336"/>
        </pc:sldMkLst>
        <pc:spChg chg="mod">
          <ac:chgData name="Barbara Santelices Perez" userId="S::bsantelices@fundacionilumina.cl::864dae4a-5c11-4810-b358-c99e2157792a" providerId="AD" clId="Web-{FF4EECCD-E1E0-6968-D4F1-AA594C588541}" dt="2020-04-08T17:13:36.623" v="1432" actId="20577"/>
          <ac:spMkLst>
            <pc:docMk/>
            <pc:sldMk cId="3042511713" sldId="336"/>
            <ac:spMk id="2" creationId="{C84FDDCB-E465-41B3-A2AA-3578AEA5B9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451EB-1064-2A41-83D9-2AE91C858148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CCC48-3043-0243-85E7-5F5C6A501CD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091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5180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43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3814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0490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0787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>
              <a:cs typeface="Calibri"/>
            </a:endParaRPr>
          </a:p>
          <a:p>
            <a:endParaRPr lang="es-CL">
              <a:cs typeface="Calibri"/>
            </a:endParaRPr>
          </a:p>
          <a:p>
            <a:endParaRPr lang="es-CL" b="1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0057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74486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7093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s-CL">
              <a:cs typeface="Calibri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FCCC48-3043-0243-85E7-5F5C6A501CD0}" type="slidenum">
              <a:rPr lang="es-CL" smtClean="0"/>
              <a:t>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394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62C5E-5D4B-DC4A-BFA6-76578D9FC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D1224E-6132-2347-961B-43463F9E8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EEC429-BB35-3A4E-9F47-D0DE496F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99977E-CC37-254A-A3D1-3123A4D78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CDD45-F552-234F-A334-068642F8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2585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96061-6FF3-AD4F-8102-0931D5AC7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2C6F303-4476-3E4C-BD01-263EE14C6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677C0D-4DAE-A44B-9998-2F68CD66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2A9A2A-750A-5942-8B9F-AB36DA6DC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F4E7E7-88A7-5148-9073-279C7179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927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1509B48-C9E6-F84D-B58F-467F05460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B732C4-B024-1240-A8E6-8E7377BC42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CFF357-B8E4-BD4F-BF0D-3A1FD8AA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F03FFF-E681-7840-A6DD-F042A0ADC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824736-916B-3649-ABA1-C21F89E2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9123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EDA6EA-22F3-5B4B-ABB6-EC4F6A72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DE6A52-0081-AD41-A50D-262E428E0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9F44CF-E13A-A54E-830C-C4A0BBB72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2243F7-B8F6-E842-A539-DAED99BBB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6B244A-DA11-D740-B669-1B75B5D71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797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82FCD-BD50-CC4D-9309-1A6A110DE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B258A4-C825-4B45-BA2F-F427EA6FA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E3B269-7233-734F-B5C4-E00E6B4CA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921ACD-AA13-CC4A-8C82-C1AFD3B3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188821-960D-EC4E-91B3-EBAC4E1BC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279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6CEB2-5409-E341-9817-570C427E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ED9479-0A93-5E47-BE2F-7C5E531F3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74E45C-EB09-3544-BD0D-ED81AAF8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0A1413-3B5B-1A47-A0B6-2F3855A6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350568-5902-D54E-9209-8E2B3649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A2A031-547D-C84F-A81D-7B5FC4FF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943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C78C5-FABA-EC44-B4A2-F610564F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2B62A7-5B05-DB41-B7A7-303700AA0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3944E8-1D40-E74F-A831-C1E0B4477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98FAAE1-28A7-2746-99B4-06B2E9F37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DF77D8B-85D7-064C-9F6D-4864583D9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DB3F3A5-1DB4-3E4F-8784-7C815FF68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208E75-64B3-7146-ADCE-2E5D728D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267B4C8-2887-EB45-9B63-C77BDFED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3778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365FAC-F474-0843-983F-E16783A6B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4BE1246-D0C7-164F-B451-26DA6BD83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D8DF28-04B1-614E-AC2E-FFD5A4F12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266F87-6696-4541-A408-5A1AB366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138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0681997-94D6-8043-A752-26472265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ABDC79-69C3-2549-A6E3-2CFCACBD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90C17C5-E5C5-6843-8174-653ACAE4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620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2D25D-596A-FE49-98D1-16ADFC5D7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CFDCA3-EF03-4D48-8E59-07335A6FA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243CFAB-617E-6042-986C-FA4275DDF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CBB41C-1804-B345-AA6A-F95E5837A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E4CBF0-2200-834A-90C6-31141438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C880BC-25FF-A04A-8B2E-C0C87D23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982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E88BD-574F-E243-B405-579909E0A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9FF5BBC-964E-FF48-B990-4B727E9AA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9CCE35-BB14-8640-A763-E657F8AAC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93EF5F-1516-2E44-A694-2D96781B0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5E1CB4-2A58-AC46-9CF6-8A00C47B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994B6-DBAA-064F-A9FF-F4E7C2A4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365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3A759DD-0785-0D49-B6F4-DA6950CA8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4291B2-E710-DF44-A607-55D0C3733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3ABF6-9CBD-DD41-A749-E9ABDF30D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8A02F-5998-9C46-88E3-B26CE5EFE972}" type="datetimeFigureOut">
              <a:rPr lang="es-CL" smtClean="0"/>
              <a:t>14-07-2022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008215-6E2A-9E45-9FAA-CA0C6DAB8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987C2B-753B-6842-9162-49CD85D2C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2D423-D4FB-BE4F-AD92-6CB7B1F7EA9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431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pasto, flor, tabla&#10;&#10;Descripción generada automáticamente">
            <a:extLst>
              <a:ext uri="{FF2B5EF4-FFF2-40B4-BE49-F238E27FC236}">
                <a16:creationId xmlns:a16="http://schemas.microsoft.com/office/drawing/2014/main" id="{3970130A-9D2B-A341-8389-C8D31DD8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3" b="6916"/>
          <a:stretch/>
        </p:blipFill>
        <p:spPr>
          <a:xfrm>
            <a:off x="1" y="12095"/>
            <a:ext cx="12191999" cy="695517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0877597-6D84-ED40-8A27-6D731AAC08BA}"/>
              </a:ext>
            </a:extLst>
          </p:cNvPr>
          <p:cNvSpPr/>
          <p:nvPr/>
        </p:nvSpPr>
        <p:spPr>
          <a:xfrm>
            <a:off x="0" y="2688788"/>
            <a:ext cx="12192000" cy="1528996"/>
          </a:xfrm>
          <a:prstGeom prst="rect">
            <a:avLst/>
          </a:prstGeom>
          <a:solidFill>
            <a:srgbClr val="115C4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FF71A2-9AA2-C541-9CD0-222BD6044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0" y="2862425"/>
            <a:ext cx="12073466" cy="11242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CL" sz="3600">
                <a:solidFill>
                  <a:schemeClr val="bg1"/>
                </a:solidFill>
                <a:latin typeface="Helvetica"/>
                <a:cs typeface="Helvetica"/>
              </a:rPr>
              <a:t>¿Cómo se implementará </a:t>
            </a:r>
            <a:r>
              <a:rPr lang="es-CL" sz="4800" b="1">
                <a:solidFill>
                  <a:schemeClr val="bg1"/>
                </a:solidFill>
                <a:latin typeface="Helvetica"/>
                <a:cs typeface="Helvetica"/>
              </a:rPr>
              <a:t>Naturalizar</a:t>
            </a:r>
            <a:br>
              <a:rPr lang="es-CL" sz="3600">
                <a:latin typeface="Helvetica"/>
                <a:cs typeface="Helvetica"/>
              </a:rPr>
            </a:br>
            <a:r>
              <a:rPr lang="es-CL" sz="3600">
                <a:solidFill>
                  <a:schemeClr val="bg1"/>
                </a:solidFill>
                <a:latin typeface="Helvetica"/>
                <a:cs typeface="Helvetica"/>
              </a:rPr>
              <a:t>en tu jardín infantil?</a:t>
            </a:r>
          </a:p>
        </p:txBody>
      </p:sp>
      <p:pic>
        <p:nvPicPr>
          <p:cNvPr id="13" name="Imagen 12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B445C1A6-1784-D74F-93F3-F5313093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028" y="328148"/>
            <a:ext cx="988687" cy="6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2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537492E6-95C5-9764-AEF8-CC2B5789E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45" t="13089" r="21533"/>
          <a:stretch/>
        </p:blipFill>
        <p:spPr>
          <a:xfrm>
            <a:off x="8201777" y="1403695"/>
            <a:ext cx="3986146" cy="548023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4200896-4399-8F1E-63E2-79EFA4F29E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21" r="22721"/>
          <a:stretch/>
        </p:blipFill>
        <p:spPr>
          <a:xfrm>
            <a:off x="4071841" y="1463209"/>
            <a:ext cx="4038864" cy="5420723"/>
          </a:xfrm>
          <a:prstGeom prst="rect">
            <a:avLst/>
          </a:prstGeom>
        </p:spPr>
      </p:pic>
      <p:pic>
        <p:nvPicPr>
          <p:cNvPr id="14" name="Imagen 13" descr="Banca de madera en un parque&#10;&#10;Descripción generada automáticamente con confianza media">
            <a:extLst>
              <a:ext uri="{FF2B5EF4-FFF2-40B4-BE49-F238E27FC236}">
                <a16:creationId xmlns:a16="http://schemas.microsoft.com/office/drawing/2014/main" id="{128CBFE3-9D18-68C9-CD50-2049A781F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15" t="23061" r="29433" b="7334"/>
          <a:stretch/>
        </p:blipFill>
        <p:spPr>
          <a:xfrm>
            <a:off x="-5378" y="1553612"/>
            <a:ext cx="3986147" cy="5287504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ECD88E95-696A-9641-9EEE-4D72E8468B74}"/>
              </a:ext>
            </a:extLst>
          </p:cNvPr>
          <p:cNvSpPr/>
          <p:nvPr/>
        </p:nvSpPr>
        <p:spPr>
          <a:xfrm>
            <a:off x="220840" y="5110061"/>
            <a:ext cx="3259038" cy="109673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A795B2-2584-5C47-8782-AAA97B7859A6}"/>
              </a:ext>
            </a:extLst>
          </p:cNvPr>
          <p:cNvSpPr/>
          <p:nvPr/>
        </p:nvSpPr>
        <p:spPr>
          <a:xfrm>
            <a:off x="215371" y="5159622"/>
            <a:ext cx="3091027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CL" sz="2000" b="1">
                <a:latin typeface="Helvetica Light"/>
              </a:rPr>
              <a:t>1. </a:t>
            </a:r>
            <a:r>
              <a:rPr lang="es-CL" sz="2000">
                <a:latin typeface="Helvetica Light"/>
              </a:rPr>
              <a:t>Habilitamos cinco espacios </a:t>
            </a:r>
            <a:endParaRPr lang="es-CL" sz="2000">
              <a:latin typeface="Helvetica Light" panose="020B0403020202020204" pitchFamily="34" charset="0"/>
            </a:endParaRPr>
          </a:p>
          <a:p>
            <a:pPr algn="ctr"/>
            <a:r>
              <a:rPr lang="es-CL" sz="2000">
                <a:latin typeface="Helvetica Light"/>
              </a:rPr>
              <a:t>educativos al aire libre 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7712360-0352-DE40-808C-D8453A5A934E}"/>
              </a:ext>
            </a:extLst>
          </p:cNvPr>
          <p:cNvSpPr/>
          <p:nvPr/>
        </p:nvSpPr>
        <p:spPr>
          <a:xfrm>
            <a:off x="4460757" y="5107793"/>
            <a:ext cx="3259038" cy="10536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E2DE6520-02E1-8D45-A8E0-72BAD1E27C9E}"/>
              </a:ext>
            </a:extLst>
          </p:cNvPr>
          <p:cNvSpPr/>
          <p:nvPr/>
        </p:nvSpPr>
        <p:spPr>
          <a:xfrm>
            <a:off x="8675906" y="5107793"/>
            <a:ext cx="3259038" cy="105360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A160DE4-5FD9-524A-8814-0E64DAC24AE4}"/>
              </a:ext>
            </a:extLst>
          </p:cNvPr>
          <p:cNvSpPr/>
          <p:nvPr/>
        </p:nvSpPr>
        <p:spPr>
          <a:xfrm>
            <a:off x="8630936" y="5154679"/>
            <a:ext cx="325903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CL" sz="2000" b="1" dirty="0">
                <a:latin typeface="Helvetica Light"/>
              </a:rPr>
              <a:t>3.</a:t>
            </a:r>
            <a:r>
              <a:rPr lang="es-CL" sz="2000" dirty="0">
                <a:latin typeface="Helvetica Light"/>
              </a:rPr>
              <a:t> Acompañamos la implementación y apropiación del programa</a:t>
            </a:r>
            <a:endParaRPr lang="es-CL" sz="2000" dirty="0">
              <a:latin typeface="Helvetica Light" panose="020B0403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88CDB3-73D1-6A45-8DBD-F2C27EB5D0BD}"/>
              </a:ext>
            </a:extLst>
          </p:cNvPr>
          <p:cNvSpPr/>
          <p:nvPr/>
        </p:nvSpPr>
        <p:spPr>
          <a:xfrm>
            <a:off x="4911990" y="5282087"/>
            <a:ext cx="2327817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s-CL" sz="2000" b="1">
                <a:solidFill>
                  <a:srgbClr val="000000"/>
                </a:solidFill>
                <a:latin typeface="Helvetica Light"/>
              </a:rPr>
              <a:t>2.</a:t>
            </a:r>
            <a:r>
              <a:rPr lang="es-CL" sz="2000">
                <a:solidFill>
                  <a:srgbClr val="000000"/>
                </a:solidFill>
                <a:latin typeface="Helvetica Light"/>
              </a:rPr>
              <a:t> Capacitamos a </a:t>
            </a:r>
            <a:endParaRPr lang="es-CL">
              <a:cs typeface="Calibri"/>
            </a:endParaRPr>
          </a:p>
          <a:p>
            <a:pPr algn="ctr"/>
            <a:r>
              <a:rPr lang="es-CL" sz="2000">
                <a:solidFill>
                  <a:srgbClr val="000000"/>
                </a:solidFill>
                <a:latin typeface="Helvetica Light"/>
              </a:rPr>
              <a:t>el equipo educativo</a:t>
            </a:r>
            <a:endParaRPr lang="es-CL" sz="2000">
              <a:solidFill>
                <a:srgbClr val="000000"/>
              </a:solidFill>
              <a:effectLst/>
              <a:latin typeface="Helvetica Light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9F91B98-B5C4-D446-BE6E-3F6C0F76C299}"/>
              </a:ext>
            </a:extLst>
          </p:cNvPr>
          <p:cNvSpPr/>
          <p:nvPr/>
        </p:nvSpPr>
        <p:spPr>
          <a:xfrm>
            <a:off x="-5377" y="1165070"/>
            <a:ext cx="12197376" cy="397780"/>
          </a:xfrm>
          <a:prstGeom prst="rect">
            <a:avLst/>
          </a:prstGeom>
          <a:solidFill>
            <a:srgbClr val="115C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53EAF631-FAB8-0747-BC47-59886C7386F0}"/>
              </a:ext>
            </a:extLst>
          </p:cNvPr>
          <p:cNvSpPr/>
          <p:nvPr/>
        </p:nvSpPr>
        <p:spPr>
          <a:xfrm>
            <a:off x="-3407775" y="349972"/>
            <a:ext cx="12206377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s-CL" sz="2800" b="1">
                <a:solidFill>
                  <a:srgbClr val="000000"/>
                </a:solidFill>
                <a:latin typeface="Helvetica"/>
                <a:cs typeface="Helvetica"/>
              </a:rPr>
              <a:t>Durante los próximos  2 años:</a:t>
            </a:r>
            <a:endParaRPr lang="es-CL" sz="2800" b="1">
              <a:solidFill>
                <a:srgbClr val="000000"/>
              </a:solidFill>
              <a:effectLst/>
              <a:latin typeface="Helvetica"/>
              <a:cs typeface="Helvetica"/>
            </a:endParaRPr>
          </a:p>
        </p:txBody>
      </p:sp>
      <p:pic>
        <p:nvPicPr>
          <p:cNvPr id="20" name="Imagen 1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F9F6444-23AD-3544-94D1-FAF5F4264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6145" y="440190"/>
            <a:ext cx="916418" cy="5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magen que contiene persona, exterior, niño, verde&#10;&#10;Descripción generada automáticamente">
            <a:extLst>
              <a:ext uri="{FF2B5EF4-FFF2-40B4-BE49-F238E27FC236}">
                <a16:creationId xmlns:a16="http://schemas.microsoft.com/office/drawing/2014/main" id="{722CF064-FF50-BE64-CEC0-384A463E98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67"/>
          <a:stretch/>
        </p:blipFill>
        <p:spPr>
          <a:xfrm>
            <a:off x="2657853" y="4475353"/>
            <a:ext cx="2228088" cy="2243962"/>
          </a:xfrm>
          <a:prstGeom prst="rect">
            <a:avLst/>
          </a:prstGeom>
        </p:spPr>
      </p:pic>
      <p:pic>
        <p:nvPicPr>
          <p:cNvPr id="25" name="Imagen 24" descr="Imagen que contiene tabla, caja, banca, mujer&#10;&#10;Descripción generada automáticamente">
            <a:extLst>
              <a:ext uri="{FF2B5EF4-FFF2-40B4-BE49-F238E27FC236}">
                <a16:creationId xmlns:a16="http://schemas.microsoft.com/office/drawing/2014/main" id="{8AFCFB64-6808-8EBA-2405-135296748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0" r="22643"/>
          <a:stretch/>
        </p:blipFill>
        <p:spPr>
          <a:xfrm>
            <a:off x="280642" y="4475353"/>
            <a:ext cx="2228088" cy="224180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2F3885-CDFC-0546-B1C5-BBEFB47E4526}"/>
              </a:ext>
            </a:extLst>
          </p:cNvPr>
          <p:cNvSpPr txBox="1"/>
          <p:nvPr/>
        </p:nvSpPr>
        <p:spPr>
          <a:xfrm>
            <a:off x="143541" y="447054"/>
            <a:ext cx="103545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CL" sz="2400" b="1">
                <a:latin typeface="Helvetica"/>
                <a:cs typeface="Helvetica"/>
              </a:rPr>
              <a:t>1. Habilitamos  5 espacios educativos en el patio de tu jardín infantil 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2E4FA9EA-97CA-C24E-8A8A-E88A03CC1B03}"/>
              </a:ext>
            </a:extLst>
          </p:cNvPr>
          <p:cNvSpPr/>
          <p:nvPr/>
        </p:nvSpPr>
        <p:spPr>
          <a:xfrm>
            <a:off x="4968283" y="841985"/>
            <a:ext cx="3136994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s-CL" sz="2000">
              <a:latin typeface="Helvetica Light" panose="020B0403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9B98F88-9C2B-2D49-93A4-03743902F035}"/>
              </a:ext>
            </a:extLst>
          </p:cNvPr>
          <p:cNvSpPr/>
          <p:nvPr/>
        </p:nvSpPr>
        <p:spPr>
          <a:xfrm>
            <a:off x="288341" y="3411546"/>
            <a:ext cx="2234025" cy="1067073"/>
          </a:xfrm>
          <a:prstGeom prst="rect">
            <a:avLst/>
          </a:prstGeom>
          <a:solidFill>
            <a:srgbClr val="ED4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E73E148-677D-6B44-926A-3C06E8999DE0}"/>
              </a:ext>
            </a:extLst>
          </p:cNvPr>
          <p:cNvSpPr/>
          <p:nvPr/>
        </p:nvSpPr>
        <p:spPr>
          <a:xfrm>
            <a:off x="2645217" y="3411546"/>
            <a:ext cx="2234025" cy="1067073"/>
          </a:xfrm>
          <a:prstGeom prst="rect">
            <a:avLst/>
          </a:prstGeom>
          <a:solidFill>
            <a:srgbClr val="1493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1AB7F44-3543-1C42-BCA1-837E2A8BC298}"/>
              </a:ext>
            </a:extLst>
          </p:cNvPr>
          <p:cNvSpPr/>
          <p:nvPr/>
        </p:nvSpPr>
        <p:spPr>
          <a:xfrm>
            <a:off x="5002093" y="3412430"/>
            <a:ext cx="2234025" cy="1066190"/>
          </a:xfrm>
          <a:prstGeom prst="rect">
            <a:avLst/>
          </a:prstGeom>
          <a:solidFill>
            <a:srgbClr val="F0DB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B2A2B29-AA34-DE44-AF66-CA9BFF279535}"/>
              </a:ext>
            </a:extLst>
          </p:cNvPr>
          <p:cNvSpPr/>
          <p:nvPr/>
        </p:nvSpPr>
        <p:spPr>
          <a:xfrm>
            <a:off x="7358969" y="3412430"/>
            <a:ext cx="2234025" cy="1066190"/>
          </a:xfrm>
          <a:prstGeom prst="rect">
            <a:avLst/>
          </a:prstGeom>
          <a:solidFill>
            <a:srgbClr val="197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5A1E327-5ADA-DF49-B19B-511AE1C83881}"/>
              </a:ext>
            </a:extLst>
          </p:cNvPr>
          <p:cNvSpPr/>
          <p:nvPr/>
        </p:nvSpPr>
        <p:spPr>
          <a:xfrm>
            <a:off x="9709503" y="3411547"/>
            <a:ext cx="2240368" cy="1066190"/>
          </a:xfrm>
          <a:prstGeom prst="rect">
            <a:avLst/>
          </a:prstGeom>
          <a:solidFill>
            <a:srgbClr val="953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3F044EF-8711-A644-8C4F-7FC95B607F85}"/>
              </a:ext>
            </a:extLst>
          </p:cNvPr>
          <p:cNvSpPr txBox="1"/>
          <p:nvPr/>
        </p:nvSpPr>
        <p:spPr>
          <a:xfrm>
            <a:off x="288341" y="3514195"/>
            <a:ext cx="223402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CL" b="1">
                <a:solidFill>
                  <a:schemeClr val="bg1"/>
                </a:solidFill>
                <a:latin typeface="Helvetica"/>
                <a:cs typeface="Helvetica"/>
              </a:rPr>
              <a:t>ASOMBRAR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Con el reciclaje orgánico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7ED67E7-7C4D-4440-A0B6-929F0F51A794}"/>
              </a:ext>
            </a:extLst>
          </p:cNvPr>
          <p:cNvSpPr txBox="1"/>
          <p:nvPr/>
        </p:nvSpPr>
        <p:spPr>
          <a:xfrm>
            <a:off x="2655807" y="3636865"/>
            <a:ext cx="2234024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CL" b="1">
                <a:solidFill>
                  <a:schemeClr val="bg1"/>
                </a:solidFill>
                <a:latin typeface="Helvetica"/>
                <a:cs typeface="Helvetica"/>
              </a:rPr>
              <a:t>CULTIVAR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El huerto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4FD00776-AD58-7C44-A348-AA55A146D562}"/>
              </a:ext>
            </a:extLst>
          </p:cNvPr>
          <p:cNvSpPr txBox="1"/>
          <p:nvPr/>
        </p:nvSpPr>
        <p:spPr>
          <a:xfrm>
            <a:off x="5008437" y="3513754"/>
            <a:ext cx="223402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CL" b="1">
                <a:solidFill>
                  <a:schemeClr val="bg1"/>
                </a:solidFill>
                <a:latin typeface="Helvetica"/>
                <a:cs typeface="Helvetica"/>
              </a:rPr>
              <a:t>DESCUBRIR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Explorar y experimentar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650C875-CB15-1E41-A67B-0B4485CC448D}"/>
              </a:ext>
            </a:extLst>
          </p:cNvPr>
          <p:cNvSpPr txBox="1"/>
          <p:nvPr/>
        </p:nvSpPr>
        <p:spPr>
          <a:xfrm>
            <a:off x="7349420" y="3513754"/>
            <a:ext cx="223402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CL" b="1">
                <a:solidFill>
                  <a:schemeClr val="bg1"/>
                </a:solidFill>
                <a:latin typeface="Helvetica"/>
                <a:cs typeface="Helvetica"/>
              </a:rPr>
              <a:t>IMAGINAR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Gozar la literatura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 y  la musica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641997B-B0F3-5146-BC50-1F8F496F7179}"/>
              </a:ext>
            </a:extLst>
          </p:cNvPr>
          <p:cNvSpPr txBox="1"/>
          <p:nvPr/>
        </p:nvSpPr>
        <p:spPr>
          <a:xfrm>
            <a:off x="9715846" y="3513754"/>
            <a:ext cx="223402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s-CL" b="1">
                <a:solidFill>
                  <a:schemeClr val="bg1"/>
                </a:solidFill>
                <a:latin typeface="Helvetica"/>
                <a:cs typeface="Helvetica"/>
              </a:rPr>
              <a:t>DESAFIAR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A través del </a:t>
            </a:r>
          </a:p>
          <a:p>
            <a:pPr algn="ctr"/>
            <a:r>
              <a:rPr lang="es-CL" sz="1600" b="1">
                <a:solidFill>
                  <a:schemeClr val="bg1"/>
                </a:solidFill>
                <a:latin typeface="Helvetica"/>
                <a:cs typeface="Helvetica"/>
              </a:rPr>
              <a:t>movimiento</a:t>
            </a:r>
          </a:p>
        </p:txBody>
      </p:sp>
      <p:pic>
        <p:nvPicPr>
          <p:cNvPr id="23" name="Imagen 22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1DDADCFE-F728-5846-8869-914DAE344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145" y="440190"/>
            <a:ext cx="916418" cy="567978"/>
          </a:xfrm>
          <a:prstGeom prst="rect">
            <a:avLst/>
          </a:prstGeom>
        </p:spPr>
      </p:pic>
      <p:sp>
        <p:nvSpPr>
          <p:cNvPr id="22" name="CuadroTexto 5">
            <a:extLst>
              <a:ext uri="{FF2B5EF4-FFF2-40B4-BE49-F238E27FC236}">
                <a16:creationId xmlns:a16="http://schemas.microsoft.com/office/drawing/2014/main" id="{FFD2FA10-9C49-456D-8B4D-B993E4FC1472}"/>
              </a:ext>
            </a:extLst>
          </p:cNvPr>
          <p:cNvSpPr txBox="1"/>
          <p:nvPr/>
        </p:nvSpPr>
        <p:spPr>
          <a:xfrm>
            <a:off x="272167" y="1568487"/>
            <a:ext cx="11668235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L" sz="2000">
                <a:latin typeface="Helvetica"/>
                <a:cs typeface="Helvetica"/>
              </a:rPr>
              <a:t>En conjunto con cada equipo educativo diseñamos los 5 espacios a implementar en el patio.</a:t>
            </a:r>
            <a:endParaRPr lang="en-US" sz="200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s-CL" sz="2000"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s-CL" sz="2000">
                <a:latin typeface="Helvetica"/>
                <a:cs typeface="Helvetica"/>
              </a:rPr>
              <a:t>Instalamos en el jardín los elementos propios  de cada espacio (ej. jardineras, invernadero, etc.)</a:t>
            </a:r>
            <a:endParaRPr lang="en-US" sz="200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s-CL" sz="2000"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s-CL" sz="2000">
                <a:latin typeface="Helvetica"/>
                <a:cs typeface="Helvetica"/>
              </a:rPr>
              <a:t>Plantamos más de 100 plantas, muchas de ellas nativas, otras culinarias, medicinales, etc. </a:t>
            </a:r>
          </a:p>
        </p:txBody>
      </p:sp>
      <p:sp>
        <p:nvSpPr>
          <p:cNvPr id="4" name="Rectángulo 22">
            <a:extLst>
              <a:ext uri="{FF2B5EF4-FFF2-40B4-BE49-F238E27FC236}">
                <a16:creationId xmlns:a16="http://schemas.microsoft.com/office/drawing/2014/main" id="{F4B806F6-DEA0-4C2B-B035-201E2FF4774C}"/>
              </a:ext>
            </a:extLst>
          </p:cNvPr>
          <p:cNvSpPr/>
          <p:nvPr/>
        </p:nvSpPr>
        <p:spPr>
          <a:xfrm>
            <a:off x="-19753" y="1064429"/>
            <a:ext cx="12211615" cy="397780"/>
          </a:xfrm>
          <a:prstGeom prst="rect">
            <a:avLst/>
          </a:prstGeom>
          <a:solidFill>
            <a:srgbClr val="115C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1" name="Imagen 30" descr="Imagen que contiene exterior, persona, pequeño, pasto&#10;&#10;Descripción generada automáticamente">
            <a:extLst>
              <a:ext uri="{FF2B5EF4-FFF2-40B4-BE49-F238E27FC236}">
                <a16:creationId xmlns:a16="http://schemas.microsoft.com/office/drawing/2014/main" id="{43393F8F-6C93-4F27-92C3-03F168224E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5"/>
          <a:stretch/>
        </p:blipFill>
        <p:spPr>
          <a:xfrm>
            <a:off x="5035064" y="4475353"/>
            <a:ext cx="2175208" cy="2241805"/>
          </a:xfrm>
          <a:prstGeom prst="rect">
            <a:avLst/>
          </a:prstGeom>
        </p:spPr>
      </p:pic>
      <p:pic>
        <p:nvPicPr>
          <p:cNvPr id="32" name="Imagen 31" descr="Un niño sentado en una banca junto a una niña&#10;&#10;Descripción generada automáticamente con confianza media">
            <a:extLst>
              <a:ext uri="{FF2B5EF4-FFF2-40B4-BE49-F238E27FC236}">
                <a16:creationId xmlns:a16="http://schemas.microsoft.com/office/drawing/2014/main" id="{55799D7F-C92D-6A3B-6076-A33968A85C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2" r="8333" b="5911"/>
          <a:stretch/>
        </p:blipFill>
        <p:spPr>
          <a:xfrm>
            <a:off x="7364628" y="4475353"/>
            <a:ext cx="2229332" cy="2225566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69D6FB5-CC87-AD01-DF15-CA6E390688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1" r="34630"/>
          <a:stretch/>
        </p:blipFill>
        <p:spPr>
          <a:xfrm>
            <a:off x="9712452" y="4451946"/>
            <a:ext cx="2234183" cy="224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99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56C780F8-025A-4858-8D86-1E2AE2A13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80" b="9780"/>
          <a:stretch/>
        </p:blipFill>
        <p:spPr>
          <a:xfrm>
            <a:off x="5794297" y="-6715"/>
            <a:ext cx="6394152" cy="6857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73596DB6-FF4D-4275-BA17-26E51D8142AE}"/>
              </a:ext>
            </a:extLst>
          </p:cNvPr>
          <p:cNvSpPr txBox="1"/>
          <p:nvPr/>
        </p:nvSpPr>
        <p:spPr>
          <a:xfrm>
            <a:off x="402432" y="65200"/>
            <a:ext cx="6212617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2. Capacitamos al equipo educativo </a:t>
            </a:r>
            <a:endParaRPr lang="en-US" sz="3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AE4843DA-1C58-4ECC-9CAF-48661C4717B7}"/>
              </a:ext>
            </a:extLst>
          </p:cNvPr>
          <p:cNvSpPr txBox="1"/>
          <p:nvPr/>
        </p:nvSpPr>
        <p:spPr>
          <a:xfrm>
            <a:off x="83818" y="1755072"/>
            <a:ext cx="5999481" cy="4006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000000"/>
                </a:solidFill>
              </a:rPr>
              <a:t>Todo</a:t>
            </a:r>
            <a:r>
              <a:rPr lang="en-US" sz="2400">
                <a:solidFill>
                  <a:srgbClr val="000000"/>
                </a:solidFill>
              </a:rPr>
              <a:t> el </a:t>
            </a:r>
            <a:r>
              <a:rPr lang="en-US" sz="2400" err="1">
                <a:solidFill>
                  <a:srgbClr val="000000"/>
                </a:solidFill>
              </a:rPr>
              <a:t>equipo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educativo</a:t>
            </a:r>
            <a:r>
              <a:rPr lang="en-US" sz="2400">
                <a:solidFill>
                  <a:srgbClr val="000000"/>
                </a:solidFill>
              </a:rPr>
              <a:t> </a:t>
            </a:r>
            <a:r>
              <a:rPr lang="en-US" sz="2400" err="1">
                <a:solidFill>
                  <a:srgbClr val="000000"/>
                </a:solidFill>
              </a:rPr>
              <a:t>tendrá</a:t>
            </a:r>
            <a:r>
              <a:rPr lang="en-US" sz="2400">
                <a:solidFill>
                  <a:srgbClr val="000000"/>
                </a:solidFill>
              </a:rPr>
              <a:t> la </a:t>
            </a:r>
            <a:r>
              <a:rPr lang="en-US" sz="2400" err="1">
                <a:solidFill>
                  <a:srgbClr val="000000"/>
                </a:solidFill>
              </a:rPr>
              <a:t>oportunidad</a:t>
            </a:r>
            <a:r>
              <a:rPr lang="en-US" sz="2400">
                <a:solidFill>
                  <a:srgbClr val="000000"/>
                </a:solidFill>
              </a:rPr>
              <a:t> de </a:t>
            </a:r>
            <a:r>
              <a:rPr lang="en-US" sz="2400" err="1">
                <a:solidFill>
                  <a:srgbClr val="000000"/>
                </a:solidFill>
              </a:rPr>
              <a:t>realizar</a:t>
            </a:r>
            <a:r>
              <a:rPr lang="en-US" sz="2400">
                <a:solidFill>
                  <a:srgbClr val="000000"/>
                </a:solidFill>
              </a:rPr>
              <a:t> el </a:t>
            </a:r>
            <a:r>
              <a:rPr lang="en-US" sz="2400" err="1">
                <a:solidFill>
                  <a:srgbClr val="000000"/>
                </a:solidFill>
              </a:rPr>
              <a:t>curso</a:t>
            </a:r>
            <a:r>
              <a:rPr lang="en-US" sz="2400">
                <a:solidFill>
                  <a:srgbClr val="000000"/>
                </a:solidFill>
              </a:rPr>
              <a:t> de </a:t>
            </a:r>
            <a:r>
              <a:rPr lang="en-US" sz="2400" err="1">
                <a:solidFill>
                  <a:srgbClr val="000000"/>
                </a:solidFill>
              </a:rPr>
              <a:t>formación</a:t>
            </a:r>
            <a:r>
              <a:rPr lang="en-US" sz="2400">
                <a:solidFill>
                  <a:srgbClr val="000000"/>
                </a:solidFill>
              </a:rPr>
              <a:t> en </a:t>
            </a:r>
            <a:r>
              <a:rPr lang="en-US" sz="2400" err="1">
                <a:solidFill>
                  <a:srgbClr val="000000"/>
                </a:solidFill>
              </a:rPr>
              <a:t>línea</a:t>
            </a:r>
            <a:r>
              <a:rPr lang="en-US" sz="2400">
                <a:solidFill>
                  <a:srgbClr val="000000"/>
                </a:solidFill>
              </a:rPr>
              <a:t> de </a:t>
            </a:r>
            <a:r>
              <a:rPr lang="en-US" sz="2400" err="1">
                <a:solidFill>
                  <a:srgbClr val="000000"/>
                </a:solidFill>
              </a:rPr>
              <a:t>Naturalizar</a:t>
            </a:r>
            <a:r>
              <a:rPr lang="en-US" sz="2400">
                <a:solidFill>
                  <a:srgbClr val="000000"/>
                </a:solidFill>
              </a:rPr>
              <a:t>, en el </a:t>
            </a:r>
            <a:r>
              <a:rPr lang="en-US" sz="2400" err="1">
                <a:solidFill>
                  <a:srgbClr val="000000"/>
                </a:solidFill>
              </a:rPr>
              <a:t>cual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te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enseñaremos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paso</a:t>
            </a:r>
            <a:r>
              <a:rPr lang="en-US" sz="2400">
                <a:solidFill>
                  <a:srgbClr val="000000"/>
                </a:solidFill>
              </a:rPr>
              <a:t> a </a:t>
            </a:r>
            <a:r>
              <a:rPr lang="en-US" sz="2400" err="1">
                <a:solidFill>
                  <a:srgbClr val="000000"/>
                </a:solidFill>
              </a:rPr>
              <a:t>paso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cómo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dar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vida</a:t>
            </a:r>
            <a:r>
              <a:rPr lang="en-US" sz="2400">
                <a:solidFill>
                  <a:srgbClr val="000000"/>
                </a:solidFill>
              </a:rPr>
              <a:t> al </a:t>
            </a:r>
            <a:r>
              <a:rPr lang="en-US" sz="2400" err="1">
                <a:solidFill>
                  <a:srgbClr val="000000"/>
                </a:solidFill>
              </a:rPr>
              <a:t>programa</a:t>
            </a:r>
            <a:r>
              <a:rPr lang="en-US" sz="2400">
                <a:solidFill>
                  <a:srgbClr val="000000"/>
                </a:solidFill>
              </a:rPr>
              <a:t> en </a:t>
            </a:r>
            <a:r>
              <a:rPr lang="en-US" sz="2400" err="1">
                <a:solidFill>
                  <a:srgbClr val="000000"/>
                </a:solidFill>
              </a:rPr>
              <a:t>tu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jardín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infantil</a:t>
            </a:r>
            <a:r>
              <a:rPr lang="en-US" sz="2400">
                <a:solidFill>
                  <a:srgbClr val="000000"/>
                </a:solidFill>
              </a:rPr>
              <a:t>.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000000"/>
                </a:solidFill>
              </a:rPr>
              <a:t>Directoras</a:t>
            </a:r>
            <a:r>
              <a:rPr lang="en-US" sz="2400">
                <a:solidFill>
                  <a:srgbClr val="000000"/>
                </a:solidFill>
              </a:rPr>
              <a:t> y </a:t>
            </a:r>
            <a:r>
              <a:rPr lang="en-US" sz="2400" err="1">
                <a:solidFill>
                  <a:srgbClr val="000000"/>
                </a:solidFill>
              </a:rPr>
              <a:t>embajadoras</a:t>
            </a:r>
            <a:r>
              <a:rPr lang="en-US" sz="2400">
                <a:solidFill>
                  <a:srgbClr val="000000"/>
                </a:solidFill>
              </a:rPr>
              <a:t> del </a:t>
            </a:r>
            <a:r>
              <a:rPr lang="en-US" sz="2400" err="1">
                <a:solidFill>
                  <a:srgbClr val="000000"/>
                </a:solidFill>
              </a:rPr>
              <a:t>programa</a:t>
            </a:r>
            <a:r>
              <a:rPr lang="en-US" sz="2400">
                <a:solidFill>
                  <a:srgbClr val="000000"/>
                </a:solidFill>
              </a:rPr>
              <a:t>  </a:t>
            </a:r>
            <a:r>
              <a:rPr lang="en-US" sz="2400" err="1">
                <a:solidFill>
                  <a:srgbClr val="000000"/>
                </a:solidFill>
              </a:rPr>
              <a:t>asistirán</a:t>
            </a:r>
            <a:r>
              <a:rPr lang="en-US" sz="2400">
                <a:solidFill>
                  <a:srgbClr val="000000"/>
                </a:solidFill>
              </a:rPr>
              <a:t> a una </a:t>
            </a:r>
            <a:r>
              <a:rPr lang="en-US" sz="2400" err="1">
                <a:solidFill>
                  <a:srgbClr val="000000"/>
                </a:solidFill>
              </a:rPr>
              <a:t>pasantía</a:t>
            </a:r>
            <a:r>
              <a:rPr lang="en-US" sz="2400">
                <a:solidFill>
                  <a:srgbClr val="000000"/>
                </a:solidFill>
              </a:rPr>
              <a:t> en un </a:t>
            </a:r>
            <a:r>
              <a:rPr lang="en-US" sz="2400" err="1">
                <a:solidFill>
                  <a:srgbClr val="000000"/>
                </a:solidFill>
              </a:rPr>
              <a:t>centro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educativo</a:t>
            </a:r>
            <a:r>
              <a:rPr lang="en-US" sz="2400">
                <a:solidFill>
                  <a:srgbClr val="000000"/>
                </a:solidFill>
              </a:rPr>
              <a:t> en el </a:t>
            </a:r>
            <a:r>
              <a:rPr lang="en-US" sz="2400" err="1">
                <a:solidFill>
                  <a:srgbClr val="000000"/>
                </a:solidFill>
              </a:rPr>
              <a:t>cual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Naturalizar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ya</a:t>
            </a:r>
            <a:r>
              <a:rPr lang="en-US" sz="2400">
                <a:solidFill>
                  <a:srgbClr val="000000"/>
                </a:solidFill>
              </a:rPr>
              <a:t> ha </a:t>
            </a:r>
            <a:r>
              <a:rPr lang="en-US" sz="2400" err="1">
                <a:solidFill>
                  <a:srgbClr val="000000"/>
                </a:solidFill>
              </a:rPr>
              <a:t>sido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implementado</a:t>
            </a:r>
            <a:r>
              <a:rPr lang="en-US" sz="2400">
                <a:solidFill>
                  <a:srgbClr val="000000"/>
                </a:solidFill>
              </a:rPr>
              <a:t>. El </a:t>
            </a:r>
            <a:r>
              <a:rPr lang="en-US" sz="2400" err="1">
                <a:solidFill>
                  <a:srgbClr val="000000"/>
                </a:solidFill>
              </a:rPr>
              <a:t>equipo</a:t>
            </a:r>
            <a:r>
              <a:rPr lang="en-US" sz="2400">
                <a:solidFill>
                  <a:srgbClr val="000000"/>
                </a:solidFill>
              </a:rPr>
              <a:t> </a:t>
            </a:r>
            <a:r>
              <a:rPr lang="en-US" sz="2400" err="1">
                <a:solidFill>
                  <a:srgbClr val="000000"/>
                </a:solidFill>
              </a:rPr>
              <a:t>elegirá</a:t>
            </a:r>
            <a:r>
              <a:rPr lang="en-US" sz="2400">
                <a:solidFill>
                  <a:srgbClr val="000000"/>
                </a:solidFill>
              </a:rPr>
              <a:t> una </a:t>
            </a:r>
            <a:r>
              <a:rPr lang="en-US" sz="2400" err="1">
                <a:solidFill>
                  <a:srgbClr val="000000"/>
                </a:solidFill>
              </a:rPr>
              <a:t>embajadora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educadora</a:t>
            </a:r>
            <a:r>
              <a:rPr lang="en-US" sz="2400">
                <a:solidFill>
                  <a:srgbClr val="000000"/>
                </a:solidFill>
              </a:rPr>
              <a:t> y una </a:t>
            </a:r>
            <a:r>
              <a:rPr lang="en-US" sz="2400" err="1">
                <a:solidFill>
                  <a:srgbClr val="000000"/>
                </a:solidFill>
              </a:rPr>
              <a:t>embajadora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técnico</a:t>
            </a:r>
            <a:r>
              <a:rPr lang="en-US" sz="2400">
                <a:solidFill>
                  <a:srgbClr val="000000"/>
                </a:solidFill>
              </a:rPr>
              <a:t>  para </a:t>
            </a:r>
            <a:r>
              <a:rPr lang="en-US" sz="2400" err="1">
                <a:solidFill>
                  <a:srgbClr val="000000"/>
                </a:solidFill>
              </a:rPr>
              <a:t>asistir</a:t>
            </a:r>
            <a:r>
              <a:rPr lang="en-US" sz="2400">
                <a:solidFill>
                  <a:srgbClr val="000000"/>
                </a:solidFill>
              </a:rPr>
              <a:t> a </a:t>
            </a:r>
            <a:r>
              <a:rPr lang="en-US" sz="2400" err="1">
                <a:solidFill>
                  <a:srgbClr val="000000"/>
                </a:solidFill>
              </a:rPr>
              <a:t>estas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pasantías</a:t>
            </a:r>
            <a:r>
              <a:rPr lang="en-US" sz="2400">
                <a:solidFill>
                  <a:srgbClr val="000000"/>
                </a:solidFill>
              </a:rPr>
              <a:t>.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rgbClr val="000000"/>
                </a:solidFill>
              </a:rPr>
              <a:t>Representantes</a:t>
            </a:r>
            <a:r>
              <a:rPr lang="en-US" sz="2400">
                <a:solidFill>
                  <a:srgbClr val="000000"/>
                </a:solidFill>
              </a:rPr>
              <a:t> de </a:t>
            </a:r>
            <a:r>
              <a:rPr lang="en-US" sz="2400" err="1">
                <a:solidFill>
                  <a:srgbClr val="000000"/>
                </a:solidFill>
              </a:rPr>
              <a:t>cada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equipo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educativo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asistirán</a:t>
            </a:r>
            <a:r>
              <a:rPr lang="en-US" sz="2400">
                <a:solidFill>
                  <a:srgbClr val="000000"/>
                </a:solidFill>
              </a:rPr>
              <a:t> a una </a:t>
            </a:r>
            <a:r>
              <a:rPr lang="en-US" sz="2400" err="1">
                <a:solidFill>
                  <a:srgbClr val="000000"/>
                </a:solidFill>
              </a:rPr>
              <a:t>capacitación</a:t>
            </a:r>
            <a:r>
              <a:rPr lang="en-US" sz="2400">
                <a:solidFill>
                  <a:srgbClr val="000000"/>
                </a:solidFill>
              </a:rPr>
              <a:t> </a:t>
            </a:r>
            <a:r>
              <a:rPr lang="en-US" sz="2400" err="1">
                <a:solidFill>
                  <a:srgbClr val="000000"/>
                </a:solidFill>
              </a:rPr>
              <a:t>presencial</a:t>
            </a:r>
            <a:r>
              <a:rPr lang="en-US" sz="2400">
                <a:solidFill>
                  <a:srgbClr val="000000"/>
                </a:solidFill>
              </a:rPr>
              <a:t>.</a:t>
            </a:r>
            <a:endParaRPr lang="en-US" sz="240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A795B2-2584-5C47-8782-AAA97B7859A6}"/>
              </a:ext>
            </a:extLst>
          </p:cNvPr>
          <p:cNvSpPr/>
          <p:nvPr/>
        </p:nvSpPr>
        <p:spPr>
          <a:xfrm>
            <a:off x="143484" y="5152691"/>
            <a:ext cx="309102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88CDB3-73D1-6A45-8DBD-F2C27EB5D0BD}"/>
              </a:ext>
            </a:extLst>
          </p:cNvPr>
          <p:cNvSpPr/>
          <p:nvPr/>
        </p:nvSpPr>
        <p:spPr>
          <a:xfrm>
            <a:off x="5710363" y="2018427"/>
            <a:ext cx="184731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9F91B98-B5C4-D446-BE6E-3F6C0F76C299}"/>
              </a:ext>
            </a:extLst>
          </p:cNvPr>
          <p:cNvSpPr/>
          <p:nvPr/>
        </p:nvSpPr>
        <p:spPr>
          <a:xfrm>
            <a:off x="-19753" y="1078806"/>
            <a:ext cx="12211615" cy="397780"/>
          </a:xfrm>
          <a:prstGeom prst="rect">
            <a:avLst/>
          </a:prstGeom>
          <a:solidFill>
            <a:srgbClr val="115C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F9F6444-23AD-3544-94D1-FAF5F426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145" y="440190"/>
            <a:ext cx="916418" cy="5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CE97751C-F7CC-4A22-9D12-E47EFE0B9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06" r="2380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73596DB6-FF4D-4275-BA17-26E51D8142AE}"/>
              </a:ext>
            </a:extLst>
          </p:cNvPr>
          <p:cNvSpPr txBox="1"/>
          <p:nvPr/>
        </p:nvSpPr>
        <p:spPr>
          <a:xfrm>
            <a:off x="459941" y="-6687"/>
            <a:ext cx="6140730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3. Acompañamos la implementación y apropiación del programa</a:t>
            </a: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AE4843DA-1C58-4ECC-9CAF-48661C4717B7}"/>
              </a:ext>
            </a:extLst>
          </p:cNvPr>
          <p:cNvSpPr txBox="1"/>
          <p:nvPr/>
        </p:nvSpPr>
        <p:spPr>
          <a:xfrm>
            <a:off x="301533" y="3211036"/>
            <a:ext cx="5795374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Durante los </a:t>
            </a:r>
            <a:r>
              <a:rPr lang="en-US" sz="2400" dirty="0" err="1">
                <a:solidFill>
                  <a:srgbClr val="000000"/>
                </a:solidFill>
              </a:rPr>
              <a:t>próximos</a:t>
            </a:r>
            <a:r>
              <a:rPr lang="en-US" sz="2400" dirty="0">
                <a:solidFill>
                  <a:srgbClr val="000000"/>
                </a:solidFill>
              </a:rPr>
              <a:t> dos </a:t>
            </a:r>
            <a:r>
              <a:rPr lang="en-US" sz="2400" dirty="0" err="1">
                <a:solidFill>
                  <a:srgbClr val="000000"/>
                </a:solidFill>
              </a:rPr>
              <a:t>años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monitores</a:t>
            </a:r>
            <a:r>
              <a:rPr lang="en-US" sz="2400" dirty="0">
                <a:solidFill>
                  <a:srgbClr val="000000"/>
                </a:solidFill>
              </a:rPr>
              <a:t> del </a:t>
            </a:r>
            <a:r>
              <a:rPr lang="en-US" sz="2400" dirty="0" err="1">
                <a:solidFill>
                  <a:srgbClr val="000000"/>
                </a:solidFill>
              </a:rPr>
              <a:t>programa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Naturalizar</a:t>
            </a:r>
            <a:r>
              <a:rPr lang="en-US" sz="2400" dirty="0">
                <a:solidFill>
                  <a:srgbClr val="000000"/>
                </a:solidFill>
              </a:rPr>
              <a:t> </a:t>
            </a:r>
            <a:r>
              <a:rPr lang="en-US" sz="2400" dirty="0" err="1">
                <a:solidFill>
                  <a:srgbClr val="000000"/>
                </a:solidFill>
              </a:rPr>
              <a:t>visitarán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periódicamente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jardín</a:t>
            </a:r>
            <a:r>
              <a:rPr lang="en-US" sz="2400" dirty="0">
                <a:solidFill>
                  <a:srgbClr val="000000"/>
                </a:solidFill>
              </a:rPr>
              <a:t>, para </a:t>
            </a:r>
            <a:r>
              <a:rPr lang="en-US" sz="2400" dirty="0" err="1">
                <a:solidFill>
                  <a:srgbClr val="000000"/>
                </a:solidFill>
              </a:rPr>
              <a:t>acompañar</a:t>
            </a:r>
            <a:r>
              <a:rPr lang="en-US" sz="2400" dirty="0">
                <a:solidFill>
                  <a:srgbClr val="000000"/>
                </a:solidFill>
              </a:rPr>
              <a:t> a </a:t>
            </a:r>
            <a:r>
              <a:rPr lang="en-US" sz="2400" dirty="0" err="1">
                <a:solidFill>
                  <a:srgbClr val="000000"/>
                </a:solidFill>
              </a:rPr>
              <a:t>educadoras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técnicos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trabajo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los </a:t>
            </a:r>
            <a:r>
              <a:rPr lang="en-US" sz="2400" dirty="0" err="1">
                <a:solidFill>
                  <a:srgbClr val="000000"/>
                </a:solidFill>
              </a:rPr>
              <a:t>espacios</a:t>
            </a:r>
            <a:r>
              <a:rPr lang="en-US" sz="2400" dirty="0">
                <a:solidFill>
                  <a:srgbClr val="000000"/>
                </a:solidFill>
              </a:rPr>
              <a:t>. 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</a:rPr>
              <a:t>Estaremos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siempre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contacto</a:t>
            </a:r>
            <a:r>
              <a:rPr lang="en-US" sz="2400" dirty="0">
                <a:solidFill>
                  <a:srgbClr val="000000"/>
                </a:solidFill>
              </a:rPr>
              <a:t> con </a:t>
            </a:r>
            <a:r>
              <a:rPr lang="en-US" sz="2400" dirty="0" err="1">
                <a:solidFill>
                  <a:srgbClr val="000000"/>
                </a:solidFill>
              </a:rPr>
              <a:t>directoras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embajadoras</a:t>
            </a:r>
            <a:r>
              <a:rPr lang="en-US" sz="2400" dirty="0">
                <a:solidFill>
                  <a:srgbClr val="000000"/>
                </a:solidFill>
              </a:rPr>
              <a:t> del </a:t>
            </a:r>
            <a:r>
              <a:rPr lang="en-US" sz="2400" dirty="0" err="1">
                <a:solidFill>
                  <a:srgbClr val="000000"/>
                </a:solidFill>
              </a:rPr>
              <a:t>programa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el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jardín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educadoras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técnicos</a:t>
            </a:r>
            <a:r>
              <a:rPr lang="en-US" sz="2400" dirty="0">
                <a:solidFill>
                  <a:srgbClr val="000000"/>
                </a:solidFill>
              </a:rPr>
              <a:t> para responder </a:t>
            </a:r>
            <a:r>
              <a:rPr lang="en-US" sz="2400" dirty="0" err="1">
                <a:solidFill>
                  <a:srgbClr val="000000"/>
                </a:solidFill>
              </a:rPr>
              <a:t>dudas</a:t>
            </a:r>
            <a:r>
              <a:rPr lang="en-US" sz="2400" dirty="0">
                <a:solidFill>
                  <a:srgbClr val="000000"/>
                </a:solidFill>
              </a:rPr>
              <a:t> y </a:t>
            </a:r>
            <a:r>
              <a:rPr lang="en-US" sz="2400" dirty="0" err="1">
                <a:solidFill>
                  <a:srgbClr val="000000"/>
                </a:solidFill>
              </a:rPr>
              <a:t>apoyar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en</a:t>
            </a:r>
            <a:r>
              <a:rPr lang="en-US" sz="2400" dirty="0">
                <a:solidFill>
                  <a:srgbClr val="000000"/>
                </a:solidFill>
              </a:rPr>
              <a:t> la </a:t>
            </a:r>
            <a:r>
              <a:rPr lang="en-US" sz="2400" dirty="0" err="1">
                <a:solidFill>
                  <a:srgbClr val="000000"/>
                </a:solidFill>
              </a:rPr>
              <a:t>solución</a:t>
            </a:r>
            <a:r>
              <a:rPr lang="en-US" sz="2400" dirty="0">
                <a:solidFill>
                  <a:srgbClr val="000000"/>
                </a:solidFill>
              </a:rPr>
              <a:t> de </a:t>
            </a:r>
            <a:r>
              <a:rPr lang="en-US" sz="2400" dirty="0" err="1">
                <a:solidFill>
                  <a:srgbClr val="000000"/>
                </a:solidFill>
              </a:rPr>
              <a:t>problemas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A795B2-2584-5C47-8782-AAA97B7859A6}"/>
              </a:ext>
            </a:extLst>
          </p:cNvPr>
          <p:cNvSpPr/>
          <p:nvPr/>
        </p:nvSpPr>
        <p:spPr>
          <a:xfrm>
            <a:off x="143484" y="5152691"/>
            <a:ext cx="309102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88CDB3-73D1-6A45-8DBD-F2C27EB5D0BD}"/>
              </a:ext>
            </a:extLst>
          </p:cNvPr>
          <p:cNvSpPr/>
          <p:nvPr/>
        </p:nvSpPr>
        <p:spPr>
          <a:xfrm>
            <a:off x="5710363" y="2018427"/>
            <a:ext cx="184731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9F91B98-B5C4-D446-BE6E-3F6C0F76C299}"/>
              </a:ext>
            </a:extLst>
          </p:cNvPr>
          <p:cNvSpPr/>
          <p:nvPr/>
        </p:nvSpPr>
        <p:spPr>
          <a:xfrm>
            <a:off x="-5376" y="1064429"/>
            <a:ext cx="6776974" cy="225252"/>
          </a:xfrm>
          <a:prstGeom prst="rect">
            <a:avLst/>
          </a:prstGeom>
          <a:solidFill>
            <a:srgbClr val="115C4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F9F6444-23AD-3544-94D1-FAF5F426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985" y="95419"/>
            <a:ext cx="916418" cy="5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pasto, flor, tabla&#10;&#10;Descripción generada automáticamente">
            <a:extLst>
              <a:ext uri="{FF2B5EF4-FFF2-40B4-BE49-F238E27FC236}">
                <a16:creationId xmlns:a16="http://schemas.microsoft.com/office/drawing/2014/main" id="{3970130A-9D2B-A341-8389-C8D31DD85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3" b="6916"/>
          <a:stretch/>
        </p:blipFill>
        <p:spPr>
          <a:xfrm>
            <a:off x="1" y="12095"/>
            <a:ext cx="12191999" cy="695517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0877597-6D84-ED40-8A27-6D731AAC08BA}"/>
              </a:ext>
            </a:extLst>
          </p:cNvPr>
          <p:cNvSpPr/>
          <p:nvPr/>
        </p:nvSpPr>
        <p:spPr>
          <a:xfrm>
            <a:off x="0" y="2688788"/>
            <a:ext cx="12192000" cy="1528996"/>
          </a:xfrm>
          <a:prstGeom prst="rect">
            <a:avLst/>
          </a:prstGeom>
          <a:solidFill>
            <a:srgbClr val="115C4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FF71A2-9AA2-C541-9CD0-222BD6044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891179"/>
            <a:ext cx="12073466" cy="1124213"/>
          </a:xfrm>
        </p:spPr>
        <p:txBody>
          <a:bodyPr>
            <a:normAutofit/>
          </a:bodyPr>
          <a:lstStyle/>
          <a:p>
            <a:r>
              <a:rPr lang="es-CL" sz="4400">
                <a:solidFill>
                  <a:schemeClr val="bg1"/>
                </a:solidFill>
                <a:latin typeface="Helvetica"/>
                <a:cs typeface="Helvetica"/>
              </a:rPr>
              <a:t>¿Qué esperamos lograr?</a:t>
            </a:r>
          </a:p>
        </p:txBody>
      </p:sp>
      <p:pic>
        <p:nvPicPr>
          <p:cNvPr id="13" name="Imagen 12" descr="Imagen que contiene dibujo, plato&#10;&#10;Descripción generada automáticamente">
            <a:extLst>
              <a:ext uri="{FF2B5EF4-FFF2-40B4-BE49-F238E27FC236}">
                <a16:creationId xmlns:a16="http://schemas.microsoft.com/office/drawing/2014/main" id="{B445C1A6-1784-D74F-93F3-F5313093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8028" y="328148"/>
            <a:ext cx="988687" cy="6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9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CE97751C-F7CC-4A22-9D12-E47EFE0B9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5846" t="-3259" r="20689" b="3678"/>
          <a:stretch/>
        </p:blipFill>
        <p:spPr>
          <a:xfrm>
            <a:off x="3697614" y="-249185"/>
            <a:ext cx="8494386" cy="66669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73596DB6-FF4D-4275-BA17-26E51D8142AE}"/>
              </a:ext>
            </a:extLst>
          </p:cNvPr>
          <p:cNvSpPr txBox="1"/>
          <p:nvPr/>
        </p:nvSpPr>
        <p:spPr>
          <a:xfrm>
            <a:off x="403912" y="1013048"/>
            <a:ext cx="5042554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latin typeface="Calibri"/>
              </a:rPr>
              <a:t>Queremos que todos los niños y niñas del jardín tengan diariamente al menosuna experiencia educativa al aire libre. </a:t>
            </a:r>
            <a:endParaRPr lang="en-US" sz="2400" b="1">
              <a:solidFill>
                <a:srgbClr val="000000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AE4843DA-1C58-4ECC-9CAF-48661C4717B7}"/>
              </a:ext>
            </a:extLst>
          </p:cNvPr>
          <p:cNvSpPr txBox="1"/>
          <p:nvPr/>
        </p:nvSpPr>
        <p:spPr>
          <a:xfrm>
            <a:off x="267915" y="2516271"/>
            <a:ext cx="5828991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8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35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000000"/>
                </a:solidFill>
                <a:cs typeface="Calibri"/>
              </a:rPr>
              <a:t>¡Todos los niños y </a:t>
            </a:r>
            <a:r>
              <a:rPr lang="en-US" sz="4800" dirty="0" err="1">
                <a:solidFill>
                  <a:srgbClr val="000000"/>
                </a:solidFill>
                <a:cs typeface="Calibri"/>
              </a:rPr>
              <a:t>niñas</a:t>
            </a:r>
            <a:r>
              <a:rPr lang="en-US" sz="4800" dirty="0">
                <a:solidFill>
                  <a:srgbClr val="000000"/>
                </a:solidFill>
                <a:cs typeface="Calibri"/>
              </a:rPr>
              <a:t> </a:t>
            </a: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4800" dirty="0">
                <a:solidFill>
                  <a:srgbClr val="000000"/>
                </a:solidFill>
                <a:cs typeface="Calibri"/>
              </a:rPr>
              <a:t>5 </a:t>
            </a:r>
            <a:r>
              <a:rPr lang="en-US" sz="4800" dirty="0" err="1">
                <a:solidFill>
                  <a:srgbClr val="000000"/>
                </a:solidFill>
                <a:cs typeface="Calibri"/>
              </a:rPr>
              <a:t>experiencias</a:t>
            </a:r>
            <a:r>
              <a:rPr lang="en-US" sz="4800" dirty="0">
                <a:solidFill>
                  <a:srgbClr val="000000"/>
                </a:solidFill>
                <a:cs typeface="Calibri"/>
              </a:rPr>
              <a:t> a la </a:t>
            </a:r>
            <a:r>
              <a:rPr lang="en-US" sz="4800" dirty="0" err="1">
                <a:solidFill>
                  <a:srgbClr val="000000"/>
                </a:solidFill>
                <a:cs typeface="Calibri"/>
              </a:rPr>
              <a:t>semana</a:t>
            </a:r>
            <a:r>
              <a:rPr lang="en-US" sz="4800" dirty="0">
                <a:solidFill>
                  <a:srgbClr val="000000"/>
                </a:solidFill>
                <a:cs typeface="Calibri"/>
              </a:rPr>
              <a:t>!</a:t>
            </a:r>
            <a:endParaRPr lang="en-US" sz="40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A795B2-2584-5C47-8782-AAA97B7859A6}"/>
              </a:ext>
            </a:extLst>
          </p:cNvPr>
          <p:cNvSpPr/>
          <p:nvPr/>
        </p:nvSpPr>
        <p:spPr>
          <a:xfrm>
            <a:off x="143484" y="5152691"/>
            <a:ext cx="309102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88CDB3-73D1-6A45-8DBD-F2C27EB5D0BD}"/>
              </a:ext>
            </a:extLst>
          </p:cNvPr>
          <p:cNvSpPr/>
          <p:nvPr/>
        </p:nvSpPr>
        <p:spPr>
          <a:xfrm>
            <a:off x="5710363" y="2018427"/>
            <a:ext cx="184731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pic>
        <p:nvPicPr>
          <p:cNvPr id="20" name="Imagen 1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F9F6444-23AD-3544-94D1-FAF5F426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145" y="440190"/>
            <a:ext cx="916418" cy="5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erson sitting in a garden&#10;&#10;Description generated with very high confidence">
            <a:extLst>
              <a:ext uri="{FF2B5EF4-FFF2-40B4-BE49-F238E27FC236}">
                <a16:creationId xmlns:a16="http://schemas.microsoft.com/office/drawing/2014/main" id="{CE97751C-F7CC-4A22-9D12-E47EFE0B9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02" t="1036" r="23311" b="1227"/>
          <a:stretch/>
        </p:blipFill>
        <p:spPr>
          <a:xfrm>
            <a:off x="5289695" y="1"/>
            <a:ext cx="6887427" cy="68579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73596DB6-FF4D-4275-BA17-26E51D8142AE}"/>
              </a:ext>
            </a:extLst>
          </p:cNvPr>
          <p:cNvSpPr txBox="1"/>
          <p:nvPr/>
        </p:nvSpPr>
        <p:spPr>
          <a:xfrm>
            <a:off x="459941" y="-6687"/>
            <a:ext cx="6140730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>
              <a:solidFill>
                <a:srgbClr val="000000"/>
              </a:solidFill>
              <a:latin typeface="+mj-lt"/>
              <a:ea typeface="+mj-ea"/>
              <a:cs typeface="Calibri Light"/>
            </a:endParaRP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AE4843DA-1C58-4ECC-9CAF-48661C4717B7}"/>
              </a:ext>
            </a:extLst>
          </p:cNvPr>
          <p:cNvSpPr txBox="1"/>
          <p:nvPr/>
        </p:nvSpPr>
        <p:spPr>
          <a:xfrm>
            <a:off x="413592" y="3345506"/>
            <a:ext cx="5414374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cs typeface="Calibri"/>
            </a:endParaRPr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cs typeface="Calibri"/>
              </a:rPr>
              <a:t>¡Patios </a:t>
            </a:r>
            <a:r>
              <a:rPr lang="en-US" sz="4000" dirty="0" err="1">
                <a:solidFill>
                  <a:srgbClr val="000000"/>
                </a:solidFill>
                <a:cs typeface="Calibri"/>
              </a:rPr>
              <a:t>verdes</a:t>
            </a:r>
            <a:r>
              <a:rPr lang="en-US" sz="4000" dirty="0">
                <a:solidFill>
                  <a:srgbClr val="000000"/>
                </a:solidFill>
                <a:cs typeface="Calibri"/>
              </a:rPr>
              <a:t>, </a:t>
            </a:r>
            <a:r>
              <a:rPr lang="en-US" sz="4000" dirty="0" err="1">
                <a:solidFill>
                  <a:srgbClr val="000000"/>
                </a:solidFill>
                <a:cs typeface="Calibri"/>
              </a:rPr>
              <a:t>llenos</a:t>
            </a:r>
            <a:r>
              <a:rPr lang="en-US" sz="4000" dirty="0">
                <a:solidFill>
                  <a:srgbClr val="000000"/>
                </a:solidFill>
                <a:cs typeface="Calibri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cs typeface="Calibri"/>
              </a:rPr>
              <a:t>naturaleza</a:t>
            </a:r>
            <a:r>
              <a:rPr lang="en-US" sz="4000" dirty="0">
                <a:solidFill>
                  <a:srgbClr val="000000"/>
                </a:solidFill>
                <a:cs typeface="Calibri"/>
              </a:rPr>
              <a:t> y con </a:t>
            </a:r>
            <a:r>
              <a:rPr lang="en-US" sz="4000" dirty="0" err="1">
                <a:solidFill>
                  <a:srgbClr val="000000"/>
                </a:solidFill>
                <a:cs typeface="Calibri"/>
              </a:rPr>
              <a:t>diversidad</a:t>
            </a:r>
            <a:r>
              <a:rPr lang="en-US" sz="4000" dirty="0">
                <a:solidFill>
                  <a:srgbClr val="000000"/>
                </a:solidFill>
                <a:cs typeface="Calibri"/>
              </a:rPr>
              <a:t> de </a:t>
            </a:r>
            <a:r>
              <a:rPr lang="en-US" sz="4000" dirty="0" err="1">
                <a:solidFill>
                  <a:srgbClr val="000000"/>
                </a:solidFill>
                <a:cs typeface="Calibri"/>
              </a:rPr>
              <a:t>plantas</a:t>
            </a:r>
            <a:r>
              <a:rPr lang="en-US" sz="4000" dirty="0">
                <a:solidFill>
                  <a:srgbClr val="000000"/>
                </a:solidFill>
                <a:cs typeface="Calibri"/>
              </a:rPr>
              <a:t>!</a:t>
            </a:r>
            <a:endParaRPr lang="en-US" sz="4000" dirty="0"/>
          </a:p>
          <a:p>
            <a:pPr marL="114300">
              <a:lnSpc>
                <a:spcPct val="90000"/>
              </a:lnSpc>
              <a:spcAft>
                <a:spcPts val="600"/>
              </a:spcAft>
            </a:pPr>
            <a:endParaRPr lang="en-US" sz="4800" dirty="0"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Calibri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A795B2-2584-5C47-8782-AAA97B7859A6}"/>
              </a:ext>
            </a:extLst>
          </p:cNvPr>
          <p:cNvSpPr/>
          <p:nvPr/>
        </p:nvSpPr>
        <p:spPr>
          <a:xfrm>
            <a:off x="143484" y="5152691"/>
            <a:ext cx="309102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988CDB3-73D1-6A45-8DBD-F2C27EB5D0BD}"/>
              </a:ext>
            </a:extLst>
          </p:cNvPr>
          <p:cNvSpPr/>
          <p:nvPr/>
        </p:nvSpPr>
        <p:spPr>
          <a:xfrm>
            <a:off x="5710363" y="2018427"/>
            <a:ext cx="184731" cy="4001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endParaRPr lang="es-CL" sz="2000">
              <a:latin typeface="Helvetica Light"/>
            </a:endParaRPr>
          </a:p>
        </p:txBody>
      </p:sp>
      <p:pic>
        <p:nvPicPr>
          <p:cNvPr id="20" name="Imagen 19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FF9F6444-23AD-3544-94D1-FAF5F4264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145" y="440190"/>
            <a:ext cx="916418" cy="567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BF3E1-62BB-4D61-A65B-655B28DCEA37}"/>
              </a:ext>
            </a:extLst>
          </p:cNvPr>
          <p:cNvSpPr txBox="1"/>
          <p:nvPr/>
        </p:nvSpPr>
        <p:spPr>
          <a:xfrm>
            <a:off x="410135" y="1631576"/>
            <a:ext cx="53093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Queremos generar espacios al aire libre, con diferentes plantas que apoyen experiencias educativas.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50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boy in a garden&#10;&#10;Description generated with high confidence">
            <a:extLst>
              <a:ext uri="{FF2B5EF4-FFF2-40B4-BE49-F238E27FC236}">
                <a16:creationId xmlns:a16="http://schemas.microsoft.com/office/drawing/2014/main" id="{C1321C33-ECD9-4407-B07B-285464808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7" r="6443" b="2"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84FDDCB-E465-41B3-A2AA-3578AEA5B98D}"/>
              </a:ext>
            </a:extLst>
          </p:cNvPr>
          <p:cNvSpPr txBox="1"/>
          <p:nvPr/>
        </p:nvSpPr>
        <p:spPr>
          <a:xfrm>
            <a:off x="658807" y="2165823"/>
            <a:ext cx="3948269" cy="238384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Helvetica"/>
                <a:cs typeface="Helvetica"/>
              </a:rPr>
              <a:t>Para </a:t>
            </a:r>
            <a:r>
              <a:rPr lang="en-US" sz="2200" err="1">
                <a:latin typeface="Helvetica"/>
                <a:cs typeface="Helvetica"/>
              </a:rPr>
              <a:t>empezar</a:t>
            </a:r>
            <a:r>
              <a:rPr lang="en-US" sz="2200">
                <a:latin typeface="Helvetica"/>
                <a:cs typeface="Helvetica"/>
              </a:rPr>
              <a:t>...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>
              <a:latin typeface="Helvetica"/>
              <a:cs typeface="Helvetic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Helvetica"/>
                <a:cs typeface="Helvetica"/>
              </a:rPr>
              <a:t>...</a:t>
            </a:r>
            <a:r>
              <a:rPr lang="en-US" sz="2200" err="1">
                <a:latin typeface="Helvetica"/>
                <a:cs typeface="Helvetica"/>
              </a:rPr>
              <a:t>completando</a:t>
            </a:r>
            <a:r>
              <a:rPr lang="en-US" sz="2200">
                <a:latin typeface="Helvetica"/>
                <a:cs typeface="Helvetica"/>
              </a:rPr>
              <a:t> </a:t>
            </a:r>
            <a:r>
              <a:rPr lang="en-US" sz="2200" err="1">
                <a:latin typeface="Helvetica"/>
                <a:cs typeface="Helvetica"/>
              </a:rPr>
              <a:t>este</a:t>
            </a:r>
            <a:r>
              <a:rPr lang="en-US" sz="2200">
                <a:latin typeface="Helvetica"/>
                <a:cs typeface="Helvetica"/>
              </a:rPr>
              <a:t> </a:t>
            </a:r>
            <a:r>
              <a:rPr lang="en-US" sz="2200" err="1">
                <a:latin typeface="Helvetica"/>
                <a:cs typeface="Helvetica"/>
              </a:rPr>
              <a:t>curso</a:t>
            </a:r>
            <a:r>
              <a:rPr lang="en-US" sz="2200">
                <a:latin typeface="Helvetica"/>
                <a:cs typeface="Helvetica"/>
              </a:rPr>
              <a:t> de formación en linea.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>
              <a:latin typeface="Helvetica"/>
              <a:cs typeface="Helvetica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>
                <a:latin typeface="Helvetica"/>
                <a:cs typeface="Helvetica"/>
              </a:rPr>
              <a:t>¡¡¡ Bienvenidas !!!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>
              <a:solidFill>
                <a:srgbClr val="000000"/>
              </a:solidFill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>
              <a:solidFill>
                <a:srgbClr val="000000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>
              <a:solidFill>
                <a:srgbClr val="000000"/>
              </a:solidFill>
              <a:latin typeface="+mj-lt"/>
              <a:ea typeface="+mj-ea"/>
              <a:cs typeface="Calibri Light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100" b="1">
              <a:solidFill>
                <a:srgbClr val="000000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11" name="Imagen 10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7EB81E44-15A0-2046-BB2A-EE5FF7F3E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13" y="339548"/>
            <a:ext cx="916418" cy="56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566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21fae40-d585-46ba-8007-64f96e43f8b5">
      <UserInfo>
        <DisplayName>Monica Koppmann</DisplayName>
        <AccountId>15</AccountId>
        <AccountType/>
      </UserInfo>
      <UserInfo>
        <DisplayName>Alejandra Ibieta</DisplayName>
        <AccountId>14</AccountId>
        <AccountType/>
      </UserInfo>
      <UserInfo>
        <DisplayName>Barbara Santelices Perez</DisplayName>
        <AccountId>16</AccountId>
        <AccountType/>
      </UserInfo>
      <UserInfo>
        <DisplayName>Marcela Arredondo</DisplayName>
        <AccountId>17</AccountId>
        <AccountType/>
      </UserInfo>
      <UserInfo>
        <DisplayName>Josefina Prieto</DisplayName>
        <AccountId>19</AccountId>
        <AccountType/>
      </UserInfo>
      <UserInfo>
        <DisplayName>Fabiola Molina Hernandez</DisplayName>
        <AccountId>18</AccountId>
        <AccountType/>
      </UserInfo>
    </SharedWithUsers>
    <TaxCatchAll xmlns="e21fae40-d585-46ba-8007-64f96e43f8b5" xsi:nil="true"/>
    <lcf76f155ced4ddcb4097134ff3c332f xmlns="3861ec73-9b43-4ba2-ac38-ce2b9c95bdb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924A596464FF4D924A142DF5851D82" ma:contentTypeVersion="16" ma:contentTypeDescription="Crear nuevo documento." ma:contentTypeScope="" ma:versionID="d3816b658feb3dcc4efc6598575d9ea3">
  <xsd:schema xmlns:xsd="http://www.w3.org/2001/XMLSchema" xmlns:xs="http://www.w3.org/2001/XMLSchema" xmlns:p="http://schemas.microsoft.com/office/2006/metadata/properties" xmlns:ns2="3861ec73-9b43-4ba2-ac38-ce2b9c95bdb1" xmlns:ns3="e21fae40-d585-46ba-8007-64f96e43f8b5" targetNamespace="http://schemas.microsoft.com/office/2006/metadata/properties" ma:root="true" ma:fieldsID="1033992306c08a7f6632a15d8e38f834" ns2:_="" ns3:_="">
    <xsd:import namespace="3861ec73-9b43-4ba2-ac38-ce2b9c95bdb1"/>
    <xsd:import namespace="e21fae40-d585-46ba-8007-64f96e43f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61ec73-9b43-4ba2-ac38-ce2b9c95bd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b1e1c369-dca1-4d39-a2b0-d19368dce9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fae40-d585-46ba-8007-64f96e43f8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d45f871-504b-4f48-8f98-2a77413dc61c}" ma:internalName="TaxCatchAll" ma:showField="CatchAllData" ma:web="e21fae40-d585-46ba-8007-64f96e43f8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EF476-15A6-4C3B-B6F5-64688AD2AD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1C8FD0-AA2B-480F-BEA3-2EC72D80AAC0}">
  <ds:schemaRefs>
    <ds:schemaRef ds:uri="3861ec73-9b43-4ba2-ac38-ce2b9c95bdb1"/>
    <ds:schemaRef ds:uri="e21fae40-d585-46ba-8007-64f96e43f8b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F11CA69-49B8-4B95-8058-DBA1354CF22B}">
  <ds:schemaRefs>
    <ds:schemaRef ds:uri="3861ec73-9b43-4ba2-ac38-ce2b9c95bdb1"/>
    <ds:schemaRef ds:uri="e21fae40-d585-46ba-8007-64f96e43f8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</Words>
  <Application>Microsoft Office PowerPoint</Application>
  <PresentationFormat>Panorámica</PresentationFormat>
  <Paragraphs>83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Light</vt:lpstr>
      <vt:lpstr>Tema de Office</vt:lpstr>
      <vt:lpstr>¿Cómo se implementará Naturalizar en tu jardín infantil?</vt:lpstr>
      <vt:lpstr>Presentación de PowerPoint</vt:lpstr>
      <vt:lpstr>Presentación de PowerPoint</vt:lpstr>
      <vt:lpstr>Presentación de PowerPoint</vt:lpstr>
      <vt:lpstr>Presentación de PowerPoint</vt:lpstr>
      <vt:lpstr>¿Qué esperamos lograr?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Naturalizar 2019</dc:title>
  <dc:creator>josefina domeyko</dc:creator>
  <cp:lastModifiedBy>Marcela Arredondo</cp:lastModifiedBy>
  <cp:revision>11</cp:revision>
  <dcterms:created xsi:type="dcterms:W3CDTF">2019-11-19T15:46:19Z</dcterms:created>
  <dcterms:modified xsi:type="dcterms:W3CDTF">2022-07-14T20:31:54Z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0x010100F9924A596464FF4D924A142DF5851D82</vt:lpwstr>
  </property>
  <property fmtid="{D5CDD505-2E9C-101B-9397-08002B2CF9AE}" pid="3" name="Order">
    <vt:r8>1400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  <property fmtid="{D5CDD505-2E9C-101B-9397-08002B2CF9AE}" pid="9" name="_SharedFileIndex">
    <vt:lpwstr/>
  </property>
  <property fmtid="{D5CDD505-2E9C-101B-9397-08002B2CF9AE}" pid="10" name="_SourceUrl">
    <vt:lpwstr/>
  </property>
</Properties>
</file>