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306" r:id="rId5"/>
    <p:sldId id="321" r:id="rId6"/>
    <p:sldId id="316" r:id="rId7"/>
    <p:sldId id="320" r:id="rId8"/>
    <p:sldId id="322" r:id="rId9"/>
    <p:sldId id="315" r:id="rId10"/>
    <p:sldId id="317" r:id="rId11"/>
    <p:sldId id="318" r:id="rId12"/>
    <p:sldId id="319" r:id="rId13"/>
    <p:sldId id="305" r:id="rId1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7" autoAdjust="0"/>
    <p:restoredTop sz="72356" autoAdjust="0"/>
  </p:normalViewPr>
  <p:slideViewPr>
    <p:cSldViewPr snapToGrid="0">
      <p:cViewPr varScale="1">
        <p:scale>
          <a:sx n="52" d="100"/>
          <a:sy n="52" d="100"/>
        </p:scale>
        <p:origin x="89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86"/>
    </p:cViewPr>
  </p:sorterViewPr>
  <p:notesViewPr>
    <p:cSldViewPr snapToGrid="0">
      <p:cViewPr varScale="1">
        <p:scale>
          <a:sx n="55" d="100"/>
          <a:sy n="55" d="100"/>
        </p:scale>
        <p:origin x="287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B091C-B33E-40CF-9067-675A12FF6CE6}" type="datetimeFigureOut">
              <a:rPr lang="es-CL" smtClean="0"/>
              <a:t>12-08-2022</a:t>
            </a:fld>
            <a:endParaRPr lang="es-C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16A52-F08C-4DCD-98BC-43036A8976B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14939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16A52-F08C-4DCD-98BC-43036A8976BF}" type="slidenum">
              <a:rPr lang="es-CL" smtClean="0"/>
              <a:t>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21728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16A52-F08C-4DCD-98BC-43036A8976BF}" type="slidenum">
              <a:rPr lang="es-CL" smtClean="0"/>
              <a:t>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97617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dirty="0">
              <a:solidFill>
                <a:srgbClr val="165C47"/>
              </a:solidFill>
              <a:latin typeface="Helvetica"/>
              <a:cs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dirty="0">
              <a:solidFill>
                <a:srgbClr val="165C47"/>
              </a:solidFill>
              <a:latin typeface="Helvetica"/>
              <a:cs typeface="Helvetica"/>
            </a:endParaRPr>
          </a:p>
          <a:p>
            <a:pPr algn="ctr"/>
            <a:endParaRPr lang="es-ES" sz="1200" b="1" dirty="0">
              <a:solidFill>
                <a:srgbClr val="165C47"/>
              </a:solidFill>
              <a:latin typeface="Helvetica"/>
              <a:cs typeface="Helvetica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CCC48-3043-0243-85E7-5F5C6A501CD0}" type="slidenum">
              <a:rPr lang="es-CL" smtClean="0"/>
              <a:t>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09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dirty="0">
              <a:solidFill>
                <a:srgbClr val="165C47"/>
              </a:solidFill>
              <a:latin typeface="Helvetica"/>
              <a:cs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dirty="0">
              <a:solidFill>
                <a:srgbClr val="165C47"/>
              </a:solidFill>
              <a:latin typeface="Helvetica"/>
              <a:cs typeface="Helvetica"/>
            </a:endParaRPr>
          </a:p>
          <a:p>
            <a:pPr algn="ctr"/>
            <a:endParaRPr lang="es-ES" sz="1200" b="1" dirty="0">
              <a:solidFill>
                <a:srgbClr val="165C47"/>
              </a:solidFill>
              <a:latin typeface="Helvetica"/>
              <a:cs typeface="Helvetica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CCC48-3043-0243-85E7-5F5C6A501CD0}" type="slidenum">
              <a:rPr lang="es-CL" smtClean="0"/>
              <a:t>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84510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dirty="0">
              <a:solidFill>
                <a:srgbClr val="165C47"/>
              </a:solidFill>
              <a:latin typeface="Helvetica"/>
              <a:cs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dirty="0">
              <a:solidFill>
                <a:srgbClr val="165C47"/>
              </a:solidFill>
              <a:latin typeface="Helvetica"/>
              <a:cs typeface="Helvetica"/>
            </a:endParaRPr>
          </a:p>
          <a:p>
            <a:pPr algn="ctr"/>
            <a:endParaRPr lang="es-ES" sz="1200" b="1" dirty="0">
              <a:solidFill>
                <a:srgbClr val="165C47"/>
              </a:solidFill>
              <a:latin typeface="Helvetica"/>
              <a:cs typeface="Helvetica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CCC48-3043-0243-85E7-5F5C6A501CD0}" type="slidenum">
              <a:rPr lang="es-CL" smtClean="0"/>
              <a:t>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189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dirty="0">
              <a:solidFill>
                <a:srgbClr val="165C47"/>
              </a:solidFill>
              <a:latin typeface="Helvetica"/>
              <a:cs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dirty="0">
              <a:solidFill>
                <a:srgbClr val="165C47"/>
              </a:solidFill>
              <a:latin typeface="Helvetica"/>
              <a:cs typeface="Helvetica"/>
            </a:endParaRPr>
          </a:p>
          <a:p>
            <a:pPr algn="ctr"/>
            <a:endParaRPr lang="es-ES" sz="1200" b="1" dirty="0">
              <a:solidFill>
                <a:srgbClr val="165C47"/>
              </a:solidFill>
              <a:latin typeface="Helvetica"/>
              <a:cs typeface="Helvetica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CCC48-3043-0243-85E7-5F5C6A501CD0}" type="slidenum">
              <a:rPr lang="es-CL" smtClean="0"/>
              <a:t>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2612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dirty="0">
              <a:solidFill>
                <a:srgbClr val="165C47"/>
              </a:solidFill>
              <a:latin typeface="Helvetica"/>
              <a:cs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dirty="0">
              <a:solidFill>
                <a:srgbClr val="165C47"/>
              </a:solidFill>
              <a:latin typeface="Helvetica"/>
              <a:cs typeface="Helvetica"/>
            </a:endParaRPr>
          </a:p>
          <a:p>
            <a:pPr algn="ctr"/>
            <a:endParaRPr lang="es-ES" sz="1200" b="1" dirty="0">
              <a:solidFill>
                <a:srgbClr val="165C47"/>
              </a:solidFill>
              <a:latin typeface="Helvetica"/>
              <a:cs typeface="Helvetica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CCC48-3043-0243-85E7-5F5C6A501CD0}" type="slidenum">
              <a:rPr lang="es-CL" smtClean="0"/>
              <a:t>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8463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F94AB-3386-4AB5-A2EC-67024BF12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69AB8B-D2F9-41DD-9F31-8511CFA5D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F7597D-246B-42B6-AB9B-E855678F6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C8-EF52-4B52-AC62-702294DF49DC}" type="datetimeFigureOut">
              <a:rPr lang="es-CL" smtClean="0"/>
              <a:t>12-08-2022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994942-1944-4A66-AA96-548D9156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59D9F5-D159-4002-AF5C-74EA5049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3D77-3F2F-49B2-A740-36C3BBF560E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5180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65FDF8-8658-49D2-BC24-387A4D1BE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29FC14D-58F4-4D8C-B032-D9AE000A4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D5449C-4447-4A1C-872D-63936D008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C8-EF52-4B52-AC62-702294DF49DC}" type="datetimeFigureOut">
              <a:rPr lang="es-CL" smtClean="0"/>
              <a:t>12-08-2022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411AFE-D631-44EF-A1E5-4985A3C0A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0CF41D-EBDC-4374-9BAC-8E80BA111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3D77-3F2F-49B2-A740-36C3BBF560E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8965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D4D5B53-4982-472E-89E9-0D6ABBC255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3A9F276-4437-4B12-A6C2-3DBB707D9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5EE668-B0E2-4E7E-9D3E-2FCE46F4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C8-EF52-4B52-AC62-702294DF49DC}" type="datetimeFigureOut">
              <a:rPr lang="es-CL" smtClean="0"/>
              <a:t>12-08-2022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FA9397-7CB9-40C6-954F-9E8B17FC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E96684-64D7-4326-9412-393379223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3D77-3F2F-49B2-A740-36C3BBF560E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3126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37506D-CE1F-4E30-982B-2BE1BB69F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4CEEFA-164F-494C-8DA5-7116F1A7B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0FF498-F8A7-4DD0-ACE4-10378D77F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C8-EF52-4B52-AC62-702294DF49DC}" type="datetimeFigureOut">
              <a:rPr lang="es-CL" smtClean="0"/>
              <a:t>12-08-2022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D2A44D-7E51-4B68-B5D7-187507B9C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AC7AA5-5497-4BB0-BFD6-7050EE145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3D77-3F2F-49B2-A740-36C3BBF560E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2661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185385-7B69-440A-8F32-17561ED28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DCB6DE-01C7-4532-B08A-375053982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DA4231-EADC-423E-ABBE-473108E79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C8-EF52-4B52-AC62-702294DF49DC}" type="datetimeFigureOut">
              <a:rPr lang="es-CL" smtClean="0"/>
              <a:t>12-08-2022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19902F-49A0-4668-ABC4-909B8699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EE4508-29F7-42D7-840C-39630CC95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3D77-3F2F-49B2-A740-36C3BBF560E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36404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761B8-8689-4ED1-BE03-F4F4DF78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F70FA3-90F3-429A-9287-654EABA677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7A80DF-CC55-4617-8B46-C1EBC0C87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FB4E59-8377-4639-8E75-4B306D824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C8-EF52-4B52-AC62-702294DF49DC}" type="datetimeFigureOut">
              <a:rPr lang="es-CL" smtClean="0"/>
              <a:t>12-08-2022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0E4899-B0DA-4774-98F7-816D5BE3B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8245E6-0594-46F8-8EF1-9200FFE7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3D77-3F2F-49B2-A740-36C3BBF560E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92273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C31FE8-250A-4FA8-8140-DBD20878D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39FDC1-1F63-4041-8474-4A1973DCE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84CC41-A7DE-4C49-9801-FF3A89E04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8AC8FF8-F184-4A28-8E5E-C9C62F30C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DA20ADA-F4B9-436B-9CBF-DDB3664FC0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E7FBEF4-BC23-460A-87C1-C9CA534E7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C8-EF52-4B52-AC62-702294DF49DC}" type="datetimeFigureOut">
              <a:rPr lang="es-CL" smtClean="0"/>
              <a:t>12-08-2022</a:t>
            </a:fld>
            <a:endParaRPr lang="es-CL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1580A69-C87E-42CA-BC6F-9EB6C42B5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27722B7-74EE-46C5-9E49-E7EC882A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3D77-3F2F-49B2-A740-36C3BBF560E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00133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45093F-0676-4CD3-A582-E4AA9E014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1AC0A89-24E0-4B23-94EE-C5EE5CC81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C8-EF52-4B52-AC62-702294DF49DC}" type="datetimeFigureOut">
              <a:rPr lang="es-CL" smtClean="0"/>
              <a:t>12-08-2022</a:t>
            </a:fld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22CF5E4-4EFB-402F-8150-9C10D9FC8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7D02679-AC1C-4BDE-9D22-0460BC4DD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3D77-3F2F-49B2-A740-36C3BBF560E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50845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89DC1F4-11BE-4B65-9B2A-2E828D80F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C8-EF52-4B52-AC62-702294DF49DC}" type="datetimeFigureOut">
              <a:rPr lang="es-CL" smtClean="0"/>
              <a:t>12-08-2022</a:t>
            </a:fld>
            <a:endParaRPr lang="es-CL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59117C1-0F9D-4AF8-8821-330013BF9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59D13C-4862-48AE-A3EE-AF6DBF6FF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3D77-3F2F-49B2-A740-36C3BBF560E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06375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E95408-97B3-4531-8017-0C4631C93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AEE77A-5D49-4CDE-BF6A-666CD3D78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0C70FB-C81A-4EEB-8DD7-531E85E92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F45C29-3B10-47A2-AB4F-4BA03C512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C8-EF52-4B52-AC62-702294DF49DC}" type="datetimeFigureOut">
              <a:rPr lang="es-CL" smtClean="0"/>
              <a:t>12-08-2022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F40FDF-04CC-4F00-A4C2-F02B6986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ACDE19-C73F-4B49-A3A8-A854895AC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3D77-3F2F-49B2-A740-36C3BBF560E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8320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93569-D081-443E-9576-AD17CA52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5F61F1B-BE77-40EF-B820-64C113E13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DF3FA4-28AD-4021-BA53-90EFA0C39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604354-0884-43CC-AEA4-3264CFF4B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DD0C8-EF52-4B52-AC62-702294DF49DC}" type="datetimeFigureOut">
              <a:rPr lang="es-CL" smtClean="0"/>
              <a:t>12-08-2022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0BB846-D943-4603-9EE9-ADE27D021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7A1CA1-6516-475A-B26D-EED2DAC56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3D77-3F2F-49B2-A740-36C3BBF560E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81366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6D6ACE-3580-4E22-A6C0-0E88DEFA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102C0B-E039-4DE0-ADC7-3BE866EAA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BF51B3-5AAB-4301-B97D-C8BEBA778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DD0C8-EF52-4B52-AC62-702294DF49DC}" type="datetimeFigureOut">
              <a:rPr lang="es-CL" smtClean="0"/>
              <a:t>12-08-2022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4C8AA3-C4B0-495F-94E6-2CAE29894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C9AF4E-7E45-4130-8DB4-F5EA8A0193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03D77-3F2F-49B2-A740-36C3BBF560E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8013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2B46DEF9-7B28-DB4A-B2A1-4493D4F14B01}"/>
              </a:ext>
            </a:extLst>
          </p:cNvPr>
          <p:cNvSpPr/>
          <p:nvPr/>
        </p:nvSpPr>
        <p:spPr>
          <a:xfrm>
            <a:off x="0" y="4974721"/>
            <a:ext cx="12192000" cy="1898651"/>
          </a:xfrm>
          <a:prstGeom prst="rect">
            <a:avLst/>
          </a:prstGeom>
          <a:solidFill>
            <a:srgbClr val="115C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8F3584D-EC50-8848-B224-99B404CE0B76}"/>
              </a:ext>
            </a:extLst>
          </p:cNvPr>
          <p:cNvSpPr txBox="1"/>
          <p:nvPr/>
        </p:nvSpPr>
        <p:spPr>
          <a:xfrm>
            <a:off x="0" y="5149824"/>
            <a:ext cx="12192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solidFill>
                  <a:schemeClr val="bg1"/>
                </a:solidFill>
                <a:latin typeface="Helvetica" pitchFamily="2" charset="0"/>
              </a:rPr>
              <a:t>Sala cuna y Jardín infantil </a:t>
            </a:r>
          </a:p>
          <a:p>
            <a:pPr algn="ctr"/>
            <a:r>
              <a:rPr lang="es-CL" sz="3200" dirty="0">
                <a:solidFill>
                  <a:schemeClr val="bg1"/>
                </a:solidFill>
                <a:latin typeface="Helvetica" pitchFamily="2" charset="0"/>
              </a:rPr>
              <a:t>“Carritos de Ilusión” </a:t>
            </a:r>
            <a:endParaRPr lang="es-CL" sz="2400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endParaRPr lang="es-CL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8D5D732-2CF0-4F2A-A2DB-D0464461D85D}"/>
              </a:ext>
            </a:extLst>
          </p:cNvPr>
          <p:cNvSpPr txBox="1"/>
          <p:nvPr/>
        </p:nvSpPr>
        <p:spPr>
          <a:xfrm>
            <a:off x="0" y="6011598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solidFill>
                  <a:schemeClr val="bg1"/>
                </a:solidFill>
                <a:latin typeface="Helvetica" pitchFamily="2" charset="0"/>
              </a:rPr>
              <a:t>Pasantía Naturalizar 2022</a:t>
            </a:r>
            <a:endParaRPr lang="es-CL" sz="2400" dirty="0">
              <a:solidFill>
                <a:schemeClr val="bg1"/>
              </a:solidFill>
              <a:latin typeface="Helvetica" pitchFamily="2" charset="0"/>
            </a:endParaRPr>
          </a:p>
          <a:p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F68B5B6-582E-54F9-E070-9C4E01CCB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490" y="232785"/>
            <a:ext cx="5523722" cy="482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7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2B46DEF9-7B28-DB4A-B2A1-4493D4F14B01}"/>
              </a:ext>
            </a:extLst>
          </p:cNvPr>
          <p:cNvSpPr/>
          <p:nvPr/>
        </p:nvSpPr>
        <p:spPr>
          <a:xfrm>
            <a:off x="0" y="2708695"/>
            <a:ext cx="12192000" cy="2053087"/>
          </a:xfrm>
          <a:prstGeom prst="rect">
            <a:avLst/>
          </a:prstGeom>
          <a:solidFill>
            <a:srgbClr val="115C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8F3584D-EC50-8848-B224-99B404CE0B76}"/>
              </a:ext>
            </a:extLst>
          </p:cNvPr>
          <p:cNvSpPr txBox="1"/>
          <p:nvPr/>
        </p:nvSpPr>
        <p:spPr>
          <a:xfrm>
            <a:off x="5673012" y="3038233"/>
            <a:ext cx="587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chemeClr val="bg1"/>
                </a:solidFill>
                <a:latin typeface="Helvetica" pitchFamily="2" charset="0"/>
              </a:rPr>
              <a:t>GRACIAS</a:t>
            </a:r>
          </a:p>
          <a:p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AB603F8-D4CC-DDCD-A3A4-3C264DEFD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72" y="603504"/>
            <a:ext cx="5878286" cy="590926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16226CC-109B-E439-1ED7-2B07C1B87FCC}"/>
              </a:ext>
            </a:extLst>
          </p:cNvPr>
          <p:cNvSpPr txBox="1"/>
          <p:nvPr/>
        </p:nvSpPr>
        <p:spPr>
          <a:xfrm>
            <a:off x="7091264" y="429208"/>
            <a:ext cx="44600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rgbClr val="FF0000"/>
                </a:solidFill>
              </a:rPr>
              <a:t>Las invitamos a trabajar y disfrutar junto a los niños y niñas esta aventura </a:t>
            </a:r>
            <a:endParaRPr lang="es-CL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81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5177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</a:rPr>
              <a:t>EL ANTES Y EL DESPUÉS 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7" y="248158"/>
            <a:ext cx="3072384" cy="2304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9" y="2274220"/>
            <a:ext cx="3377184" cy="253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37" y="3978020"/>
            <a:ext cx="3340608" cy="2505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0321" y="1167765"/>
            <a:ext cx="5315711" cy="5315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3191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7AE74B-C085-40C4-B054-2E6197EFB9B7}"/>
              </a:ext>
            </a:extLst>
          </p:cNvPr>
          <p:cNvSpPr txBox="1"/>
          <p:nvPr/>
        </p:nvSpPr>
        <p:spPr>
          <a:xfrm>
            <a:off x="581168" y="258825"/>
            <a:ext cx="5202184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400" b="1" dirty="0">
                <a:solidFill>
                  <a:srgbClr val="165C47"/>
                </a:solidFill>
                <a:latin typeface="Helvetica"/>
                <a:cs typeface="Helvetica"/>
              </a:rPr>
              <a:t>¿Que cambios hemos observado en los niños y niñas  al implementar Naturalizar? </a:t>
            </a:r>
            <a:endParaRPr lang="es-CL" sz="2400" b="1" dirty="0">
              <a:solidFill>
                <a:srgbClr val="165C47"/>
              </a:solidFill>
              <a:latin typeface="Helvetica"/>
              <a:cs typeface="Helvetica"/>
            </a:endParaRPr>
          </a:p>
          <a:p>
            <a:pPr algn="ctr"/>
            <a:endParaRPr lang="es-CL" sz="2400" b="1" dirty="0">
              <a:solidFill>
                <a:srgbClr val="165C47"/>
              </a:solidFill>
              <a:latin typeface="Helvetica"/>
              <a:cs typeface="Helvetic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9D9704-3840-45B2-A329-040779935969}"/>
              </a:ext>
            </a:extLst>
          </p:cNvPr>
          <p:cNvSpPr txBox="1"/>
          <p:nvPr/>
        </p:nvSpPr>
        <p:spPr>
          <a:xfrm>
            <a:off x="164649" y="1448402"/>
            <a:ext cx="66933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latin typeface="Helvetica" panose="020B0604020202020204" pitchFamily="34" charset="0"/>
                <a:cs typeface="Helvetica" panose="020B0604020202020204" pitchFamily="34" charset="0"/>
              </a:rPr>
              <a:t>Hemos iniciado un proceso donde los niños /as  han desarrollado interés  por los recursos sustentables, a través de experiencias de siembras y almácigos, que cuidan, protegen y que luego la utilizan como alimentos.</a:t>
            </a:r>
          </a:p>
          <a:p>
            <a:pPr algn="just"/>
            <a:r>
              <a:rPr lang="es-ES" sz="2400" dirty="0">
                <a:latin typeface="Helvetica" panose="020B0604020202020204" pitchFamily="34" charset="0"/>
                <a:cs typeface="Helvetica" panose="020B0604020202020204" pitchFamily="34" charset="0"/>
              </a:rPr>
              <a:t>- Hemos desarrollado en ellos conciencia  del  reciclaje, a través de depósitos de basura según los contenedores. (Papel, Cartón, botellas plásticas y de vidrio).</a:t>
            </a:r>
          </a:p>
          <a:p>
            <a:pPr algn="just"/>
            <a:r>
              <a:rPr lang="es-ES" sz="2400" dirty="0">
                <a:latin typeface="Helvetica" panose="020B0604020202020204" pitchFamily="34" charset="0"/>
                <a:cs typeface="Helvetica" panose="020B0604020202020204" pitchFamily="34" charset="0"/>
              </a:rPr>
              <a:t>Hemos visto el agrado que les produce crear abono orgánico con nuestros desechos de alimentos. El goce en las experiencia.</a:t>
            </a:r>
          </a:p>
          <a:p>
            <a:pPr algn="just"/>
            <a:r>
              <a:rPr lang="es-ES" sz="2400" dirty="0">
                <a:latin typeface="Helvetica" panose="020B0604020202020204" pitchFamily="34" charset="0"/>
                <a:cs typeface="Helvetica" panose="020B0604020202020204" pitchFamily="34" charset="0"/>
              </a:rPr>
              <a:t>Y a su vez, la emoción que les produce comer los alimentos que hemos cosechado.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E01E4D-F837-4A91-AE6C-3687E0FDB043}"/>
              </a:ext>
            </a:extLst>
          </p:cNvPr>
          <p:cNvSpPr txBox="1"/>
          <p:nvPr/>
        </p:nvSpPr>
        <p:spPr>
          <a:xfrm>
            <a:off x="7613780" y="0"/>
            <a:ext cx="457821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s-CL" dirty="0">
                <a:latin typeface="Helvetica" panose="020B0604020202020204" pitchFamily="34" charset="0"/>
                <a:cs typeface="Helvetica" panose="020B0604020202020204" pitchFamily="34" charset="0"/>
              </a:rPr>
              <a:t>FOTO NIÑOS</a:t>
            </a: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s-CL" dirty="0">
                <a:latin typeface="Helvetica" panose="020B0604020202020204" pitchFamily="34" charset="0"/>
                <a:cs typeface="Helvetica" panose="020B0604020202020204" pitchFamily="34" charset="0"/>
              </a:rPr>
              <a:t>24 de mayo 2019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C22F471-BA6F-B320-1D68-C80F0833F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926" y="441705"/>
            <a:ext cx="4785484" cy="530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81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E940E58-CC92-5F3B-6C6B-F4FD4A3F6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511" y="220760"/>
            <a:ext cx="3208240" cy="3208240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6B8D1E1-CABB-3C16-A9A3-BE7445199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5029" y="259866"/>
            <a:ext cx="2947744" cy="32818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734BB87-D900-079E-DECE-2077D63BE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93" y="3628228"/>
            <a:ext cx="3395422" cy="339542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B7E30C0-54C2-3B83-BDAB-E82220C52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406" y="3628228"/>
            <a:ext cx="3208240" cy="320824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EC83E89-3960-B9AF-54AD-881459140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433" y="259866"/>
            <a:ext cx="3212870" cy="321287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AE7463E-F32E-6DE9-A9AF-A68BEB216A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4860" y="3628228"/>
            <a:ext cx="3188686" cy="293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13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0C3F91D-C6BC-C080-9364-980980C13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9702" y="1690688"/>
            <a:ext cx="3992028" cy="3992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7C9ED27-B22A-EE9E-3939-03F649C53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51" y="383439"/>
            <a:ext cx="3584510" cy="3584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530A9F1-99C6-E5AF-FEC9-0F95AF236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751" y="2500847"/>
            <a:ext cx="3992028" cy="3992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938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7AE74B-C085-40C4-B054-2E6197EFB9B7}"/>
              </a:ext>
            </a:extLst>
          </p:cNvPr>
          <p:cNvSpPr txBox="1"/>
          <p:nvPr/>
        </p:nvSpPr>
        <p:spPr>
          <a:xfrm>
            <a:off x="3657600" y="214896"/>
            <a:ext cx="7856376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ES" sz="2400" b="1" dirty="0">
                <a:solidFill>
                  <a:srgbClr val="165C47"/>
                </a:solidFill>
                <a:latin typeface="Helvetica"/>
                <a:cs typeface="Helvetica"/>
              </a:rPr>
              <a:t>¿Que cambios vivió nuestro equipo durante al implementar Naturalizar?</a:t>
            </a:r>
            <a:endParaRPr lang="es-CL" sz="2400" b="1" dirty="0">
              <a:solidFill>
                <a:srgbClr val="165C47"/>
              </a:solidFill>
              <a:latin typeface="Helvetica"/>
              <a:cs typeface="Helvetica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E01E4D-F837-4A91-AE6C-3687E0FDB043}"/>
              </a:ext>
            </a:extLst>
          </p:cNvPr>
          <p:cNvSpPr txBox="1"/>
          <p:nvPr/>
        </p:nvSpPr>
        <p:spPr>
          <a:xfrm>
            <a:off x="-83110" y="57783"/>
            <a:ext cx="643812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C3D4E7-BE7E-4558-BF6A-184F1E84F8CB}"/>
              </a:ext>
            </a:extLst>
          </p:cNvPr>
          <p:cNvSpPr txBox="1"/>
          <p:nvPr/>
        </p:nvSpPr>
        <p:spPr>
          <a:xfrm>
            <a:off x="6355012" y="1343608"/>
            <a:ext cx="56690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latin typeface="Helvetica" panose="020B0604020202020204" pitchFamily="34" charset="0"/>
                <a:cs typeface="Helvetica" panose="020B0604020202020204" pitchFamily="34" charset="0"/>
              </a:rPr>
              <a:t>Un gran cambio, ya que nos permitió  realizar  actividades o experiencias al aire libre ocupando  y aprendiendo a utilizar recurso sustentables, a sembrar, aprender acerca de la reutilización de alimentos, nos permito a su vez,  crear abono de buena calidad, trabajando la  tierra de hoja.</a:t>
            </a:r>
          </a:p>
          <a:p>
            <a:pPr algn="just"/>
            <a:r>
              <a:rPr lang="es-ES" sz="2400" dirty="0">
                <a:latin typeface="Helvetica" panose="020B0604020202020204" pitchFamily="34" charset="0"/>
                <a:cs typeface="Helvetica" panose="020B0604020202020204" pitchFamily="34" charset="0"/>
              </a:rPr>
              <a:t>También Innovar en las experiencias de exploración  y manipulación. Disfrutar  junto a los niños/as al aire libre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AA31035-BC5F-A269-05ED-0C5A1F397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70" y="548094"/>
            <a:ext cx="3084843" cy="5425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31FA4C6-E7FA-B2E8-5253-D0C59B93C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569" y="1765893"/>
            <a:ext cx="3393695" cy="3324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1736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7AE74B-C085-40C4-B054-2E6197EFB9B7}"/>
              </a:ext>
            </a:extLst>
          </p:cNvPr>
          <p:cNvSpPr txBox="1"/>
          <p:nvPr/>
        </p:nvSpPr>
        <p:spPr>
          <a:xfrm>
            <a:off x="653142" y="347473"/>
            <a:ext cx="583909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ES" sz="2400" b="1" dirty="0">
                <a:solidFill>
                  <a:srgbClr val="165C47"/>
                </a:solidFill>
                <a:latin typeface="Helvetica"/>
                <a:cs typeface="Helvetica"/>
              </a:rPr>
              <a:t>¿Como nos hemos organizado para el uso de los espacios? </a:t>
            </a:r>
            <a:endParaRPr lang="es-CL" sz="2400" b="1" dirty="0">
              <a:solidFill>
                <a:srgbClr val="165C47"/>
              </a:solidFill>
              <a:latin typeface="Helvetica"/>
              <a:cs typeface="Helvetica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E01E4D-F837-4A91-AE6C-3687E0FDB043}"/>
              </a:ext>
            </a:extLst>
          </p:cNvPr>
          <p:cNvSpPr txBox="1"/>
          <p:nvPr/>
        </p:nvSpPr>
        <p:spPr>
          <a:xfrm>
            <a:off x="5753878" y="0"/>
            <a:ext cx="643812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612" y="737326"/>
            <a:ext cx="6242364" cy="55814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52" y="1170116"/>
            <a:ext cx="4715827" cy="4715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4315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7AE74B-C085-40C4-B054-2E6197EFB9B7}"/>
              </a:ext>
            </a:extLst>
          </p:cNvPr>
          <p:cNvSpPr txBox="1"/>
          <p:nvPr/>
        </p:nvSpPr>
        <p:spPr>
          <a:xfrm>
            <a:off x="653142" y="365761"/>
            <a:ext cx="6314586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ES" sz="2400" b="1" dirty="0">
                <a:solidFill>
                  <a:srgbClr val="165C47"/>
                </a:solidFill>
                <a:latin typeface="Helvetica"/>
                <a:cs typeface="Helvetica"/>
              </a:rPr>
              <a:t>¿Como nos hemos organizado para mantener los espacios? </a:t>
            </a:r>
            <a:endParaRPr lang="es-CL" sz="2400" b="1" dirty="0">
              <a:solidFill>
                <a:srgbClr val="165C47"/>
              </a:solidFill>
              <a:latin typeface="Helvetica"/>
              <a:cs typeface="Helvetica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E01E4D-F837-4A91-AE6C-3687E0FDB043}"/>
              </a:ext>
            </a:extLst>
          </p:cNvPr>
          <p:cNvSpPr txBox="1"/>
          <p:nvPr/>
        </p:nvSpPr>
        <p:spPr>
          <a:xfrm>
            <a:off x="7740054" y="-436305"/>
            <a:ext cx="5663184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670289-D401-4B46-A07F-CCE4908AE05E}"/>
              </a:ext>
            </a:extLst>
          </p:cNvPr>
          <p:cNvSpPr txBox="1"/>
          <p:nvPr/>
        </p:nvSpPr>
        <p:spPr>
          <a:xfrm>
            <a:off x="653142" y="1353312"/>
            <a:ext cx="558306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>
                <a:latin typeface="Helvetica" panose="020B0604020202020204" pitchFamily="34" charset="0"/>
                <a:cs typeface="Helvetica" panose="020B0604020202020204" pitchFamily="34" charset="0"/>
              </a:rPr>
              <a:t>Realizamos una reunión donde organizamos cada dos niveles un espacio del programa naturalizar, el personal de los dos niveles debía  preocuparse de la mantención de los espacios </a:t>
            </a:r>
          </a:p>
          <a:p>
            <a:endParaRPr lang="es-CL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>
                <a:latin typeface="Helvetica" panose="020B0604020202020204" pitchFamily="34" charset="0"/>
                <a:cs typeface="Helvetica" panose="020B0604020202020204" pitchFamily="34" charset="0"/>
              </a:rPr>
              <a:t>Ponerles la contraseña, preocuparse de los materiales tenerlos limpios, desmalezar y regar.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>
                <a:latin typeface="Helvetica" panose="020B0604020202020204" pitchFamily="34" charset="0"/>
                <a:cs typeface="Helvetica" panose="020B0604020202020204" pitchFamily="34" charset="0"/>
              </a:rPr>
              <a:t>Tenemos un grupo de WhatsApp donde enviamos información del programa y fotos de experiencia educativa.</a:t>
            </a:r>
          </a:p>
          <a:p>
            <a:endParaRPr lang="es-CL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s-CL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ABCE97-E248-937E-8448-70E26F06D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395" y="365761"/>
            <a:ext cx="2758501" cy="2601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A64B944-8387-43E5-4E56-C59DC15F8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6872" y="3429875"/>
            <a:ext cx="2101986" cy="280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B11BC4-1859-F320-2275-E08619726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961" y="1512361"/>
            <a:ext cx="2882558" cy="3843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6492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7AE74B-C085-40C4-B054-2E6197EFB9B7}"/>
              </a:ext>
            </a:extLst>
          </p:cNvPr>
          <p:cNvSpPr txBox="1"/>
          <p:nvPr/>
        </p:nvSpPr>
        <p:spPr>
          <a:xfrm>
            <a:off x="653142" y="438913"/>
            <a:ext cx="463209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ES" sz="2400" b="1" dirty="0">
                <a:solidFill>
                  <a:srgbClr val="165C47"/>
                </a:solidFill>
                <a:latin typeface="Helvetica"/>
                <a:cs typeface="Helvetica"/>
              </a:rPr>
              <a:t>¿Cuáles son nuestros nuevos desafíos? </a:t>
            </a:r>
            <a:endParaRPr lang="es-CL" sz="2400" b="1" dirty="0">
              <a:solidFill>
                <a:srgbClr val="165C47"/>
              </a:solidFill>
              <a:latin typeface="Helvetica"/>
              <a:cs typeface="Helvetica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E01E4D-F837-4A91-AE6C-3687E0FDB043}"/>
              </a:ext>
            </a:extLst>
          </p:cNvPr>
          <p:cNvSpPr txBox="1"/>
          <p:nvPr/>
        </p:nvSpPr>
        <p:spPr>
          <a:xfrm>
            <a:off x="5753878" y="0"/>
            <a:ext cx="643812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s-CL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s-CL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670289-D401-4B46-A07F-CCE4908AE05E}"/>
              </a:ext>
            </a:extLst>
          </p:cNvPr>
          <p:cNvSpPr txBox="1"/>
          <p:nvPr/>
        </p:nvSpPr>
        <p:spPr>
          <a:xfrm>
            <a:off x="653142" y="1269910"/>
            <a:ext cx="4965618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>
                <a:latin typeface="Helvetica" panose="020B0604020202020204" pitchFamily="34" charset="0"/>
                <a:cs typeface="Helvetica" panose="020B0604020202020204" pitchFamily="34" charset="0"/>
              </a:rPr>
              <a:t>Continuar educando a los niños y niñas para propiciar la sustentabilidad de los recurso de los diferentes espacios.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>
                <a:latin typeface="Helvetica" panose="020B0604020202020204" pitchFamily="34" charset="0"/>
                <a:cs typeface="Helvetica" panose="020B0604020202020204" pitchFamily="34" charset="0"/>
              </a:rPr>
              <a:t>Concientizar a los equipos de aula sobre la importancia de mantener los espacios  limpios y armoniosos para el trabajo efectivo con los niños y niñas.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>
                <a:latin typeface="Helvetica" panose="020B0604020202020204" pitchFamily="34" charset="0"/>
                <a:cs typeface="Helvetica" panose="020B0604020202020204" pitchFamily="34" charset="0"/>
              </a:rPr>
              <a:t>Integrar a las familias en el trabajo educativo de los diferentes espacios del programa Naturalizar.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s-CL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s-CL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s-CL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266" y="854411"/>
            <a:ext cx="6361235" cy="465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743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21fae40-d585-46ba-8007-64f96e43f8b5" xsi:nil="true"/>
    <lcf76f155ced4ddcb4097134ff3c332f xmlns="3861ec73-9b43-4ba2-ac38-ce2b9c95bdb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924A596464FF4D924A142DF5851D82" ma:contentTypeVersion="16" ma:contentTypeDescription="Crear nuevo documento." ma:contentTypeScope="" ma:versionID="d3816b658feb3dcc4efc6598575d9ea3">
  <xsd:schema xmlns:xsd="http://www.w3.org/2001/XMLSchema" xmlns:xs="http://www.w3.org/2001/XMLSchema" xmlns:p="http://schemas.microsoft.com/office/2006/metadata/properties" xmlns:ns2="3861ec73-9b43-4ba2-ac38-ce2b9c95bdb1" xmlns:ns3="e21fae40-d585-46ba-8007-64f96e43f8b5" targetNamespace="http://schemas.microsoft.com/office/2006/metadata/properties" ma:root="true" ma:fieldsID="1033992306c08a7f6632a15d8e38f834" ns2:_="" ns3:_="">
    <xsd:import namespace="3861ec73-9b43-4ba2-ac38-ce2b9c95bdb1"/>
    <xsd:import namespace="e21fae40-d585-46ba-8007-64f96e43f8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61ec73-9b43-4ba2-ac38-ce2b9c95bd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b1e1c369-dca1-4d39-a2b0-d19368dce9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1fae40-d585-46ba-8007-64f96e43f8b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d45f871-504b-4f48-8f98-2a77413dc61c}" ma:internalName="TaxCatchAll" ma:showField="CatchAllData" ma:web="e21fae40-d585-46ba-8007-64f96e43f8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EBF42D-8DDE-4D2E-8D3E-807FD698B14F}">
  <ds:schemaRefs>
    <ds:schemaRef ds:uri="http://schemas.microsoft.com/office/2006/metadata/properties"/>
    <ds:schemaRef ds:uri="http://schemas.microsoft.com/office/infopath/2007/PartnerControls"/>
    <ds:schemaRef ds:uri="e21fae40-d585-46ba-8007-64f96e43f8b5"/>
    <ds:schemaRef ds:uri="3861ec73-9b43-4ba2-ac38-ce2b9c95bdb1"/>
  </ds:schemaRefs>
</ds:datastoreItem>
</file>

<file path=customXml/itemProps2.xml><?xml version="1.0" encoding="utf-8"?>
<ds:datastoreItem xmlns:ds="http://schemas.openxmlformats.org/officeDocument/2006/customXml" ds:itemID="{DFCF8D61-9A71-4192-9666-1E4CA2A92A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D35C5E-DBA4-4885-9069-7420685751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61ec73-9b43-4ba2-ac38-ce2b9c95bdb1"/>
    <ds:schemaRef ds:uri="e21fae40-d585-46ba-8007-64f96e43f8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2417</TotalTime>
  <Words>400</Words>
  <Application>Microsoft Office PowerPoint</Application>
  <PresentationFormat>Panorámica</PresentationFormat>
  <Paragraphs>165</Paragraphs>
  <Slides>10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Helvetica</vt:lpstr>
      <vt:lpstr>Tema de Office</vt:lpstr>
      <vt:lpstr>Presentación de PowerPoint</vt:lpstr>
      <vt:lpstr>EL ANTES Y EL DESPUÉS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NATURALIZAR</dc:title>
  <dc:creator>Javiera Silva</dc:creator>
  <cp:lastModifiedBy>Paola</cp:lastModifiedBy>
  <cp:revision>56</cp:revision>
  <dcterms:created xsi:type="dcterms:W3CDTF">2020-09-01T04:05:38Z</dcterms:created>
  <dcterms:modified xsi:type="dcterms:W3CDTF">2022-08-12T15:22:30Z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0x010100F9924A596464FF4D924A142DF5851D82</vt:lpwstr>
  </property>
</Properties>
</file>